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4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37</TotalTime>
  <Words>411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Matthew Oakes</cp:lastModifiedBy>
  <cp:revision>6</cp:revision>
  <dcterms:created xsi:type="dcterms:W3CDTF">2019-07-11T07:05:09Z</dcterms:created>
  <dcterms:modified xsi:type="dcterms:W3CDTF">2021-02-09T13:50:23Z</dcterms:modified>
</cp:coreProperties>
</file>