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97" r:id="rId5"/>
    <p:sldMasterId id="2147483699" r:id="rId6"/>
    <p:sldMasterId id="2147483701" r:id="rId7"/>
    <p:sldMasterId id="2147483703" r:id="rId8"/>
    <p:sldMasterId id="2147483705" r:id="rId9"/>
    <p:sldMasterId id="2147483708" r:id="rId10"/>
    <p:sldMasterId id="2147483678" r:id="rId11"/>
    <p:sldMasterId id="2147483692" r:id="rId12"/>
    <p:sldMasterId id="2147483690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1"/>
  </p:notesMasterIdLst>
  <p:sldIdLst>
    <p:sldId id="357" r:id="rId19"/>
    <p:sldId id="358" r:id="rId20"/>
    <p:sldId id="356" r:id="rId21"/>
    <p:sldId id="364" r:id="rId22"/>
    <p:sldId id="359" r:id="rId23"/>
    <p:sldId id="339" r:id="rId24"/>
    <p:sldId id="353" r:id="rId25"/>
    <p:sldId id="360" r:id="rId26"/>
    <p:sldId id="352" r:id="rId27"/>
    <p:sldId id="363" r:id="rId28"/>
    <p:sldId id="351" r:id="rId29"/>
    <p:sldId id="36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126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8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3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5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9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2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56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7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89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3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91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21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72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50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7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2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4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6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2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9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D39D-ECA4-4C91-BF9D-58CF2F778ECD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720" y="1286070"/>
            <a:ext cx="6120914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and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46232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8534"/>
              </p:ext>
            </p:extLst>
          </p:nvPr>
        </p:nvGraphicFramePr>
        <p:xfrm>
          <a:off x="2175298" y="762957"/>
          <a:ext cx="2542545" cy="26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9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66213" y="2177727"/>
            <a:ext cx="406448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27848" y="151266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20398" y="217360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47839" y="2177727"/>
            <a:ext cx="383330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8745" y="402971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37436" y="3966508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3965" y="2153121"/>
            <a:ext cx="35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491" y="3412361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5340" y="402922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0890" y="3941257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23786" y="3941257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2591" y="2153121"/>
            <a:ext cx="42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8316" y="468710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75759" y="4674674"/>
            <a:ext cx="637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 hundred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5759" y="4674674"/>
            <a:ext cx="674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11 hundreds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201" y="4646938"/>
            <a:ext cx="929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1733" y="150218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05249" y="340469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77795" y="2134724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0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1" grpId="0"/>
      <p:bldP spid="12" grpId="0" animBg="1"/>
      <p:bldP spid="12" grpId="1" animBg="1"/>
      <p:bldP spid="13" grpId="0"/>
      <p:bldP spid="13" grpId="1"/>
      <p:bldP spid="14" grpId="0"/>
      <p:bldP spid="14" grpId="1"/>
      <p:bldP spid="16" grpId="0" animBg="1"/>
      <p:bldP spid="17" grpId="0"/>
      <p:bldP spid="17" grpId="1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6889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5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   1,300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 ____ hundreds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5449" y="2239014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16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 hundred and ___ tens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9" y="1014913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  10 tens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latin typeface="Calibri" panose="020F0502020204030204" pitchFamily="34" charset="0"/>
              </a:rPr>
              <a:t> ___ hundred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0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   1,300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 ____ hundreds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5449" y="2239014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16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 hundred and ___ tens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9" y="1014913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  10 tens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latin typeface="Calibri" panose="020F0502020204030204" pitchFamily="34" charset="0"/>
              </a:rPr>
              <a:t> ___ hundred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516" y="1014913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9956" y="223520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52197" y="221833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16165" y="345549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51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45179"/>
              </p:ext>
            </p:extLst>
          </p:nvPr>
        </p:nvGraphicFramePr>
        <p:xfrm>
          <a:off x="2813112" y="986412"/>
          <a:ext cx="5186620" cy="43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011291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3337128"/>
            <a:ext cx="484363" cy="472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1592193"/>
            <a:ext cx="484363" cy="4724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1592193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2934835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3337128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2934835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2934835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2934835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1592193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1592193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3752819"/>
            <a:ext cx="484363" cy="4724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2011291"/>
            <a:ext cx="484363" cy="472433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28196"/>
              </p:ext>
            </p:extLst>
          </p:nvPr>
        </p:nvGraphicFramePr>
        <p:xfrm>
          <a:off x="878244" y="980278"/>
          <a:ext cx="2148460" cy="267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0397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1684184" y="305319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54684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19105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748394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85932" y="305339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61009" y="3045566"/>
            <a:ext cx="40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934835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3337128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1592193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1592193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2011291"/>
            <a:ext cx="484363" cy="47243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688851" y="365846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9992" y="234820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1592193"/>
            <a:ext cx="486000" cy="476377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1592193"/>
            <a:ext cx="486000" cy="476377"/>
          </a:xfrm>
          <a:prstGeom prst="rect">
            <a:avLst/>
          </a:prstGeom>
        </p:spPr>
      </p:pic>
      <p:pic>
        <p:nvPicPr>
          <p:cNvPr id="84" name="Picture 8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934835"/>
            <a:ext cx="486000" cy="47637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35459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32283" y="305338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2011291"/>
            <a:ext cx="484363" cy="47243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442023"/>
            <a:ext cx="484363" cy="47243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2934835"/>
            <a:ext cx="484363" cy="4724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3337128"/>
            <a:ext cx="484363" cy="4724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3337128"/>
            <a:ext cx="484363" cy="47243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3739372"/>
            <a:ext cx="484363" cy="47243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4156229"/>
            <a:ext cx="484363" cy="47243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3739372"/>
            <a:ext cx="484363" cy="47243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2011291"/>
            <a:ext cx="484363" cy="47243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3337128"/>
            <a:ext cx="484363" cy="472433"/>
          </a:xfrm>
          <a:prstGeom prst="rect">
            <a:avLst/>
          </a:prstGeom>
        </p:spPr>
      </p:pic>
      <p:pic>
        <p:nvPicPr>
          <p:cNvPr id="130" name="Picture 12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011291"/>
            <a:ext cx="486000" cy="476377"/>
          </a:xfrm>
          <a:prstGeom prst="rect">
            <a:avLst/>
          </a:prstGeom>
        </p:spPr>
      </p:pic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2011291"/>
            <a:ext cx="486000" cy="476377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426427"/>
            <a:ext cx="486000" cy="476377"/>
          </a:xfrm>
          <a:prstGeom prst="rect">
            <a:avLst/>
          </a:prstGeom>
        </p:spPr>
      </p:pic>
      <p:pic>
        <p:nvPicPr>
          <p:cNvPr id="133" name="Picture 13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2934835"/>
            <a:ext cx="486000" cy="476377"/>
          </a:xfrm>
          <a:prstGeom prst="rect">
            <a:avLst/>
          </a:prstGeom>
        </p:spPr>
      </p:pic>
      <p:pic>
        <p:nvPicPr>
          <p:cNvPr id="134" name="Picture 13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3350575"/>
            <a:ext cx="486000" cy="47637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908760" y="2028982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62" y="5300517"/>
            <a:ext cx="484363" cy="472433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5706200" y="1598710"/>
            <a:ext cx="1035984" cy="417433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1" y="5300611"/>
            <a:ext cx="484363" cy="472433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1191426" y="364321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2" grpId="0"/>
      <p:bldP spid="73" grpId="0"/>
      <p:bldP spid="79" grpId="0"/>
      <p:bldP spid="86" grpId="0"/>
      <p:bldP spid="119" grpId="0"/>
      <p:bldP spid="135" grpId="0" animBg="1"/>
      <p:bldP spid="137" grpId="0" animBg="1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3004"/>
              </p:ext>
            </p:extLst>
          </p:nvPr>
        </p:nvGraphicFramePr>
        <p:xfrm>
          <a:off x="2906179" y="1073278"/>
          <a:ext cx="5140232" cy="467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0550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1669097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1669097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8" y="3579035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3588381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8" y="3573047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26" y="1669097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9" y="1669097"/>
            <a:ext cx="484363" cy="47243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0708"/>
              </p:ext>
            </p:extLst>
          </p:nvPr>
        </p:nvGraphicFramePr>
        <p:xfrm>
          <a:off x="1001794" y="1052310"/>
          <a:ext cx="2148460" cy="270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3826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050095" y="3138447"/>
            <a:ext cx="580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4993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2172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1461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9562" y="313349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5767" y="3142554"/>
            <a:ext cx="54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26" y="2112828"/>
            <a:ext cx="484363" cy="4724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8336" y="369651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42" y="2430868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089" y="1669097"/>
            <a:ext cx="486000" cy="47637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030" y="1669097"/>
            <a:ext cx="486000" cy="4763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28526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3349" y="312968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2112828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9" y="4019567"/>
            <a:ext cx="484363" cy="472433"/>
          </a:xfrm>
          <a:prstGeom prst="rect">
            <a:avLst/>
          </a:prstGeom>
        </p:spPr>
      </p:pic>
      <p:sp>
        <p:nvSpPr>
          <p:cNvPr id="38" name="L-Shape 37"/>
          <p:cNvSpPr/>
          <p:nvPr/>
        </p:nvSpPr>
        <p:spPr>
          <a:xfrm flipH="1">
            <a:off x="6972541" y="1669096"/>
            <a:ext cx="998209" cy="3302876"/>
          </a:xfrm>
          <a:prstGeom prst="corner">
            <a:avLst>
              <a:gd name="adj1" fmla="val 283728"/>
              <a:gd name="adj2" fmla="val 5000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63" y="5804994"/>
            <a:ext cx="484363" cy="4724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674952" y="1682543"/>
            <a:ext cx="972064" cy="28632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81278" y="369651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2112828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2548611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2548611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3048885"/>
            <a:ext cx="484363" cy="472433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23" y="5804994"/>
            <a:ext cx="486000" cy="476377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55268" y="313844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38" y="1661661"/>
            <a:ext cx="484363" cy="4724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1672294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10" y="2121310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2121310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2548611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54" y="3624328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1" y="3624328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3" y="4073344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40" y="4073344"/>
            <a:ext cx="484363" cy="4724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59" y="4499539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46" y="4499539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0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7" grpId="0"/>
      <p:bldP spid="28" grpId="0"/>
      <p:bldP spid="38" grpId="0" animBg="1"/>
      <p:bldP spid="40" grpId="0" animBg="1"/>
      <p:bldP spid="41" grpId="0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5885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570459"/>
            <a:ext cx="8062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cars are for sale.  </a:t>
            </a:r>
          </a:p>
          <a:p>
            <a:r>
              <a:rPr lang="en-GB" sz="2800" dirty="0"/>
              <a:t>The first car costs £3,655</a:t>
            </a:r>
          </a:p>
          <a:p>
            <a:r>
              <a:rPr lang="en-GB" sz="2800" dirty="0"/>
              <a:t>The second car costs £1,755 more.</a:t>
            </a:r>
          </a:p>
          <a:p>
            <a:endParaRPr lang="en-GB" sz="2800" dirty="0"/>
          </a:p>
          <a:p>
            <a:r>
              <a:rPr lang="en-GB" sz="2800" dirty="0"/>
              <a:t>1)  How much does the second car cost?</a:t>
            </a:r>
          </a:p>
          <a:p>
            <a:endParaRPr lang="en-GB" sz="2800" dirty="0"/>
          </a:p>
          <a:p>
            <a:r>
              <a:rPr lang="en-GB" sz="2800" dirty="0"/>
              <a:t>2)	Mr Jones has £9,000  </a:t>
            </a:r>
          </a:p>
          <a:p>
            <a:r>
              <a:rPr lang="en-GB" sz="2800" dirty="0"/>
              <a:t>He wants to buy both cars.</a:t>
            </a:r>
          </a:p>
          <a:p>
            <a:r>
              <a:rPr lang="en-GB" sz="2800" dirty="0"/>
              <a:t>Does he have enough money?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616" y="4641115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94688"/>
              </p:ext>
            </p:extLst>
          </p:nvPr>
        </p:nvGraphicFramePr>
        <p:xfrm>
          <a:off x="5524928" y="3297868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38759" y="2283669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£5,410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85787"/>
              </p:ext>
            </p:extLst>
          </p:nvPr>
        </p:nvGraphicFramePr>
        <p:xfrm>
          <a:off x="5542590" y="3297868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513050"/>
            <a:ext cx="3593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No, he does not have enough money.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34550" y="5997820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0766" y="542515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6834" y="5997820"/>
            <a:ext cx="549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6968" y="543794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0400" y="598990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82659" y="542938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1820" y="544568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2850" y="545008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0123" y="5447716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1201" y="6054984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09696" y="5443713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96775" y="5437124"/>
            <a:ext cx="45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8" y="675362"/>
            <a:ext cx="1859642" cy="12588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8700" y="722496"/>
            <a:ext cx="1464648" cy="792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7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2.5|8.9|7.2|6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6|1.1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6.9|3.5|6.6|5.4|2.3|15|2.3|5.3|7.3|1.2|19.4|1.4|19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0.1|9.5|1.7|2.2|5.3|1|22.7|17.5|9.8|2.6|6.8|8.9|1.6|21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1|9.1|11.2|9.3|1.4|10.2|2.4|14.6|2.6|8.9|3.4|4.1|7.5|7.4|10.8|4.3|8.9|1.2|8.4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6.3|4.6|2.2|5.8|7.4|10.6|6.7|4|4|2.2|9.6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E0D9AA-AB5C-4404-9F89-159499B03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522d4c35-b548-4432-90ae-af4376e1c4b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283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1_Get ready questions</vt:lpstr>
      <vt:lpstr>1_Let's learn title</vt:lpstr>
      <vt:lpstr>1_Let's learn slides</vt:lpstr>
      <vt:lpstr>1_Your turn</vt:lpstr>
      <vt:lpstr>1_Your turn activity lesson</vt:lpstr>
      <vt:lpstr>4_Custom Design</vt:lpstr>
      <vt:lpstr>Let's learn slides</vt:lpstr>
      <vt:lpstr>Get ready questions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Have a go at questions  4 and 5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Claire Jones</cp:lastModifiedBy>
  <cp:revision>459</cp:revision>
  <dcterms:created xsi:type="dcterms:W3CDTF">2019-07-05T11:02:13Z</dcterms:created>
  <dcterms:modified xsi:type="dcterms:W3CDTF">2021-02-11T13:38:33Z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