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5.xml" ContentType="application/vnd.openxmlformats-officedocument.presentationml.slideLayout+xml"/>
  <Override PartName="/ppt/theme/theme4.xml" ContentType="application/vnd.openxmlformats-officedocument.theme+xml"/>
  <Override PartName="/ppt/slideLayouts/slideLayout6.xml" ContentType="application/vnd.openxmlformats-officedocument.presentationml.slideLayout+xml"/>
  <Override PartName="/ppt/theme/theme5.xml" ContentType="application/vnd.openxmlformats-officedocument.them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6.xml" ContentType="application/vnd.openxmlformats-officedocument.theme+xml"/>
  <Override PartName="/ppt/slideLayouts/slideLayout9.xml" ContentType="application/vnd.openxmlformats-officedocument.presentationml.slideLayout+xml"/>
  <Override PartName="/ppt/theme/theme7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8.xml" ContentType="application/vnd.openxmlformats-officedocument.theme+xml"/>
  <Override PartName="/ppt/slideLayouts/slideLayout21.xml" ContentType="application/vnd.openxmlformats-officedocument.presentationml.slideLayout+xml"/>
  <Override PartName="/ppt/theme/theme9.xml" ContentType="application/vnd.openxmlformats-officedocument.theme+xml"/>
  <Override PartName="/ppt/slideLayouts/slideLayout22.xml" ContentType="application/vnd.openxmlformats-officedocument.presentationml.slideLayout+xml"/>
  <Override PartName="/ppt/theme/theme10.xml" ContentType="application/vnd.openxmlformats-officedocument.theme+xml"/>
  <Override PartName="/ppt/slideLayouts/slideLayout23.xml" ContentType="application/vnd.openxmlformats-officedocument.presentationml.slideLayout+xml"/>
  <Override PartName="/ppt/theme/theme11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12.xml" ContentType="application/vnd.openxmlformats-officedocument.theme+xml"/>
  <Override PartName="/ppt/slideLayouts/slideLayout26.xml" ContentType="application/vnd.openxmlformats-officedocument.presentationml.slideLayout+xml"/>
  <Override PartName="/ppt/theme/theme13.xml" ContentType="application/vnd.openxmlformats-officedocument.theme+xml"/>
  <Override PartName="/ppt/slideLayouts/slideLayout27.xml" ContentType="application/vnd.openxmlformats-officedocument.presentationml.slideLayout+xml"/>
  <Override PartName="/ppt/theme/theme14.xml" ContentType="application/vnd.openxmlformats-officedocument.theme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15.xml" ContentType="application/vnd.openxmlformats-officedocument.theme+xml"/>
  <Override PartName="/ppt/theme/theme16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4" r:id="rId4"/>
    <p:sldMasterId id="2147483697" r:id="rId5"/>
    <p:sldMasterId id="2147483699" r:id="rId6"/>
    <p:sldMasterId id="2147483701" r:id="rId7"/>
    <p:sldMasterId id="2147483703" r:id="rId8"/>
    <p:sldMasterId id="2147483705" r:id="rId9"/>
    <p:sldMasterId id="2147483708" r:id="rId10"/>
    <p:sldMasterId id="2147483678" r:id="rId11"/>
    <p:sldMasterId id="2147483692" r:id="rId12"/>
    <p:sldMasterId id="2147483690" r:id="rId13"/>
    <p:sldMasterId id="2147483666" r:id="rId14"/>
    <p:sldMasterId id="2147483668" r:id="rId15"/>
    <p:sldMasterId id="2147483671" r:id="rId16"/>
    <p:sldMasterId id="2147483673" r:id="rId17"/>
    <p:sldMasterId id="2147483675" r:id="rId18"/>
  </p:sldMasterIdLst>
  <p:notesMasterIdLst>
    <p:notesMasterId r:id="rId31"/>
  </p:notesMasterIdLst>
  <p:sldIdLst>
    <p:sldId id="357" r:id="rId19"/>
    <p:sldId id="358" r:id="rId20"/>
    <p:sldId id="356" r:id="rId21"/>
    <p:sldId id="364" r:id="rId22"/>
    <p:sldId id="359" r:id="rId23"/>
    <p:sldId id="339" r:id="rId24"/>
    <p:sldId id="353" r:id="rId25"/>
    <p:sldId id="360" r:id="rId26"/>
    <p:sldId id="352" r:id="rId27"/>
    <p:sldId id="363" r:id="rId28"/>
    <p:sldId id="351" r:id="rId29"/>
    <p:sldId id="362" r:id="rId3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am Shutkever" initials="SS" lastIdx="1" clrIdx="0">
    <p:extLst>
      <p:ext uri="{19B8F6BF-5375-455C-9EA6-DF929625EA0E}">
        <p15:presenceInfo xmlns:p15="http://schemas.microsoft.com/office/powerpoint/2012/main" userId="Sam Shutkeve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5050"/>
    <a:srgbClr val="E5BC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94"/>
  </p:normalViewPr>
  <p:slideViewPr>
    <p:cSldViewPr snapToGrid="0" snapToObjects="1">
      <p:cViewPr varScale="1">
        <p:scale>
          <a:sx n="56" d="100"/>
          <a:sy n="56" d="100"/>
        </p:scale>
        <p:origin x="1262" y="3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-117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0.xml"/><Relationship Id="rId18" Type="http://schemas.openxmlformats.org/officeDocument/2006/relationships/slideMaster" Target="slideMasters/slideMaster15.xml"/><Relationship Id="rId26" Type="http://schemas.openxmlformats.org/officeDocument/2006/relationships/slide" Target="slides/slide8.xml"/><Relationship Id="rId3" Type="http://schemas.openxmlformats.org/officeDocument/2006/relationships/customXml" Target="../customXml/item3.xml"/><Relationship Id="rId21" Type="http://schemas.openxmlformats.org/officeDocument/2006/relationships/slide" Target="slides/slide3.xml"/><Relationship Id="rId34" Type="http://schemas.openxmlformats.org/officeDocument/2006/relationships/viewProps" Target="viewProps.xml"/><Relationship Id="rId7" Type="http://schemas.openxmlformats.org/officeDocument/2006/relationships/slideMaster" Target="slideMasters/slideMaster4.xml"/><Relationship Id="rId12" Type="http://schemas.openxmlformats.org/officeDocument/2006/relationships/slideMaster" Target="slideMasters/slideMaster9.xml"/><Relationship Id="rId17" Type="http://schemas.openxmlformats.org/officeDocument/2006/relationships/slideMaster" Target="slideMasters/slideMaster14.xml"/><Relationship Id="rId25" Type="http://schemas.openxmlformats.org/officeDocument/2006/relationships/slide" Target="slides/slide7.xml"/><Relationship Id="rId33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Master" Target="slideMasters/slideMaster13.xml"/><Relationship Id="rId20" Type="http://schemas.openxmlformats.org/officeDocument/2006/relationships/slide" Target="slides/slide2.xml"/><Relationship Id="rId29" Type="http://schemas.openxmlformats.org/officeDocument/2006/relationships/slide" Target="slides/slide1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Master" Target="slideMasters/slideMaster8.xml"/><Relationship Id="rId24" Type="http://schemas.openxmlformats.org/officeDocument/2006/relationships/slide" Target="slides/slide6.xml"/><Relationship Id="rId32" Type="http://schemas.openxmlformats.org/officeDocument/2006/relationships/commentAuthors" Target="commentAuthors.xml"/><Relationship Id="rId5" Type="http://schemas.openxmlformats.org/officeDocument/2006/relationships/slideMaster" Target="slideMasters/slideMaster2.xml"/><Relationship Id="rId15" Type="http://schemas.openxmlformats.org/officeDocument/2006/relationships/slideMaster" Target="slideMasters/slideMaster12.xml"/><Relationship Id="rId23" Type="http://schemas.openxmlformats.org/officeDocument/2006/relationships/slide" Target="slides/slide5.xml"/><Relationship Id="rId28" Type="http://schemas.openxmlformats.org/officeDocument/2006/relationships/slide" Target="slides/slide10.xml"/><Relationship Id="rId36" Type="http://schemas.openxmlformats.org/officeDocument/2006/relationships/tableStyles" Target="tableStyles.xml"/><Relationship Id="rId10" Type="http://schemas.openxmlformats.org/officeDocument/2006/relationships/slideMaster" Target="slideMasters/slideMaster7.xml"/><Relationship Id="rId19" Type="http://schemas.openxmlformats.org/officeDocument/2006/relationships/slide" Target="slides/slide1.xml"/><Relationship Id="rId31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Master" Target="slideMasters/slideMaster11.xml"/><Relationship Id="rId22" Type="http://schemas.openxmlformats.org/officeDocument/2006/relationships/slide" Target="slides/slide4.xml"/><Relationship Id="rId27" Type="http://schemas.openxmlformats.org/officeDocument/2006/relationships/slide" Target="slides/slide9.xml"/><Relationship Id="rId30" Type="http://schemas.openxmlformats.org/officeDocument/2006/relationships/slide" Target="slides/slide12.xml"/><Relationship Id="rId35" Type="http://schemas.openxmlformats.org/officeDocument/2006/relationships/theme" Target="theme/theme1.xml"/><Relationship Id="rId8" Type="http://schemas.openxmlformats.org/officeDocument/2006/relationships/slideMaster" Target="slideMasters/slideMaster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BE4B4D-D867-492E-97B2-A4C94167F287}" type="datetimeFigureOut">
              <a:rPr lang="en-GB" smtClean="0"/>
              <a:t>11/02/2021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A63A521-224D-4C95-824A-3CEFF92EB90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004774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 hasCustomPrompt="1"/>
          </p:nvPr>
        </p:nvSpPr>
        <p:spPr>
          <a:xfrm>
            <a:off x="0" y="2511188"/>
            <a:ext cx="5950424" cy="1787857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6600" baseline="0">
                <a:solidFill>
                  <a:schemeClr val="bg1"/>
                </a:solidFill>
                <a:latin typeface="Comic Sans MS" panose="030F0702030302020204" pitchFamily="66" charset="0"/>
              </a:defRPr>
            </a:lvl1pPr>
          </a:lstStyle>
          <a:p>
            <a:r>
              <a:rPr lang="en-US" dirty="0"/>
              <a:t>TITLE – in caps and saved as a picture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850638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>
            <a:lvl1pPr>
              <a:defRPr>
                <a:latin typeface="Comic Sans MS" panose="030F0702030302020204" pitchFamily="66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Comic Sans MS" panose="030F0702030302020204" pitchFamily="66" charset="0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5335E50-1930-44E5-9B14-893AFBD95C69}" type="datetimeFigureOut">
              <a:rPr kumimoji="0" lang="en-GB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11/02/2021</a:t>
            </a:fld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Comic Sans MS" panose="030F0702030302020204" pitchFamily="66" charset="0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Comic Sans MS" panose="030F0702030302020204" pitchFamily="66" charset="0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08BBDC2-4ED5-4A8D-A28C-1B3F6D2413F0}" type="slidenum">
              <a:rPr kumimoji="0" lang="en-GB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452567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921405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250020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001271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714675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Your turn KS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038082" y="1989208"/>
            <a:ext cx="5703912" cy="3005873"/>
          </a:xfrm>
          <a:prstGeom prst="rect">
            <a:avLst/>
          </a:prstGeom>
        </p:spPr>
        <p:txBody>
          <a:bodyPr anchor="ctr"/>
          <a:lstStyle>
            <a:lvl1pPr algn="ctr">
              <a:defRPr sz="4000" u="none" baseline="0">
                <a:latin typeface="Comic Sans MS" panose="030F0702030302020204" pitchFamily="66" charset="0"/>
              </a:defRPr>
            </a:lvl1pPr>
          </a:lstStyle>
          <a:p>
            <a:r>
              <a:rPr lang="en-US" dirty="0"/>
              <a:t>Have a go at questions 		 on the worksheet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725680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Your turn KS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038082" y="1989208"/>
            <a:ext cx="5703912" cy="3005873"/>
          </a:xfrm>
          <a:prstGeom prst="rect">
            <a:avLst/>
          </a:prstGeom>
        </p:spPr>
        <p:txBody>
          <a:bodyPr anchor="ctr"/>
          <a:lstStyle>
            <a:lvl1pPr algn="ctr">
              <a:defRPr baseline="0">
                <a:latin typeface="Comic Sans MS" panose="030F0702030302020204" pitchFamily="66" charset="0"/>
              </a:defRPr>
            </a:lvl1pPr>
          </a:lstStyle>
          <a:p>
            <a:r>
              <a:rPr lang="en-US" dirty="0"/>
              <a:t>Have a go at questions 	on the worksheet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669279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245907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85D39D-ECA4-4C91-BF9D-58CF2F778ECD}" type="datetimeFigureOut">
              <a:rPr lang="en-GB" smtClean="0"/>
              <a:t>11/02/2021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956795-E444-415D-86A8-634400A1F36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22495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85D39D-ECA4-4C91-BF9D-58CF2F778ECD}" type="datetimeFigureOut">
              <a:rPr lang="en-GB" smtClean="0"/>
              <a:t>11/02/2021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956795-E444-415D-86A8-634400A1F36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6248255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85D39D-ECA4-4C91-BF9D-58CF2F778ECD}" type="datetimeFigureOut">
              <a:rPr lang="en-GB" smtClean="0"/>
              <a:t>11/02/2021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956795-E444-415D-86A8-634400A1F36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4493168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85D39D-ECA4-4C91-BF9D-58CF2F778ECD}" type="datetimeFigureOut">
              <a:rPr lang="en-GB" smtClean="0"/>
              <a:t>11/02/2021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956795-E444-415D-86A8-634400A1F36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3605632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85D39D-ECA4-4C91-BF9D-58CF2F778ECD}" type="datetimeFigureOut">
              <a:rPr lang="en-GB" smtClean="0"/>
              <a:t>11/02/2021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956795-E444-415D-86A8-634400A1F36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6829546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85D39D-ECA4-4C91-BF9D-58CF2F778ECD}" type="datetimeFigureOut">
              <a:rPr lang="en-GB" smtClean="0"/>
              <a:t>11/02/2021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956795-E444-415D-86A8-634400A1F36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655194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85D39D-ECA4-4C91-BF9D-58CF2F778ECD}" type="datetimeFigureOut">
              <a:rPr lang="en-GB" smtClean="0"/>
              <a:t>11/02/2021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956795-E444-415D-86A8-634400A1F36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1822599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85D39D-ECA4-4C91-BF9D-58CF2F778ECD}" type="datetimeFigureOut">
              <a:rPr lang="en-GB" smtClean="0"/>
              <a:t>11/02/2021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956795-E444-415D-86A8-634400A1F36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0862585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85D39D-ECA4-4C91-BF9D-58CF2F778ECD}" type="datetimeFigureOut">
              <a:rPr lang="en-GB" smtClean="0"/>
              <a:t>11/02/2021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956795-E444-415D-86A8-634400A1F36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8592648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85D39D-ECA4-4C91-BF9D-58CF2F778ECD}" type="datetimeFigureOut">
              <a:rPr lang="en-GB" smtClean="0"/>
              <a:t>11/02/2021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956795-E444-415D-86A8-634400A1F36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4717716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85D39D-ECA4-4C91-BF9D-58CF2F778ECD}" type="datetimeFigureOut">
              <a:rPr lang="en-GB" smtClean="0"/>
              <a:t>11/02/2021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956795-E444-415D-86A8-634400A1F36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587998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7489627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5053937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4624654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 hasCustomPrompt="1"/>
          </p:nvPr>
        </p:nvSpPr>
        <p:spPr>
          <a:xfrm>
            <a:off x="0" y="2511188"/>
            <a:ext cx="5950424" cy="1787857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6600" baseline="0">
                <a:solidFill>
                  <a:schemeClr val="bg1"/>
                </a:solidFill>
                <a:latin typeface="KG Primary Penmanship" panose="02000506000000020003" pitchFamily="2" charset="0"/>
              </a:defRPr>
            </a:lvl1pPr>
          </a:lstStyle>
          <a:p>
            <a:r>
              <a:rPr lang="en-US" dirty="0"/>
              <a:t>TITLE – in caps and saved as a picture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7991954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Comic Sans MS" panose="030F0702030302020204" pitchFamily="66" charset="0"/>
              </a:defRPr>
            </a:lvl1pPr>
          </a:lstStyle>
          <a:p>
            <a:fld id="{45335E50-1930-44E5-9B14-893AFBD95C69}" type="datetimeFigureOut">
              <a:rPr lang="en-GB" smtClean="0"/>
              <a:pPr/>
              <a:t>11/02/2021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Comic Sans MS" panose="030F0702030302020204" pitchFamily="66" charset="0"/>
              </a:defRPr>
            </a:lvl1pPr>
          </a:lstStyle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Comic Sans MS" panose="030F0702030302020204" pitchFamily="66" charset="0"/>
              </a:defRPr>
            </a:lvl1pPr>
          </a:lstStyle>
          <a:p>
            <a:fld id="{108BBDC2-4ED5-4A8D-A28C-1B3F6D2413F0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7521442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8172006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5885014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Your turn KS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038082" y="1989208"/>
            <a:ext cx="5703912" cy="3005873"/>
          </a:xfrm>
          <a:prstGeom prst="rect">
            <a:avLst/>
          </a:prstGeom>
        </p:spPr>
        <p:txBody>
          <a:bodyPr anchor="ctr"/>
          <a:lstStyle>
            <a:lvl1pPr algn="ctr">
              <a:defRPr sz="4000" u="none" baseline="0">
                <a:latin typeface="Comic Sans MS" panose="030F0702030302020204" pitchFamily="66" charset="0"/>
              </a:defRPr>
            </a:lvl1pPr>
          </a:lstStyle>
          <a:p>
            <a:r>
              <a:rPr lang="en-US" dirty="0"/>
              <a:t>Have a go at questions 		 on the worksheet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071735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Your turn KS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038082" y="1989208"/>
            <a:ext cx="5703912" cy="3005873"/>
          </a:xfrm>
          <a:prstGeom prst="rect">
            <a:avLst/>
          </a:prstGeom>
        </p:spPr>
        <p:txBody>
          <a:bodyPr anchor="ctr"/>
          <a:lstStyle>
            <a:lvl1pPr algn="ctr">
              <a:defRPr baseline="0">
                <a:latin typeface="+mn-lt"/>
              </a:defRPr>
            </a:lvl1pPr>
          </a:lstStyle>
          <a:p>
            <a:r>
              <a:rPr lang="en-US" dirty="0"/>
              <a:t>Have a go at questions 	on the worksheet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862593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3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4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5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6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theme" Target="../theme/theme6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g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theme" Target="../theme/theme7.xml"/><Relationship Id="rId1" Type="http://schemas.openxmlformats.org/officeDocument/2006/relationships/slideLayout" Target="../slideLayouts/slideLayout9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4.xml"/><Relationship Id="rId10" Type="http://schemas.openxmlformats.org/officeDocument/2006/relationships/slideLayout" Target="../slideLayouts/slideLayout19.xml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/Relationships>
</file>

<file path=ppt/slideMasters/_rels/slideMaster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theme" Target="../theme/theme9.xml"/><Relationship Id="rId1" Type="http://schemas.openxmlformats.org/officeDocument/2006/relationships/slideLayout" Target="../slideLayouts/slideLayout21.xml"/></Relationships>
</file>

<file path=ppt/slideMasters/_rels/slideMaster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theme" Target="../theme/theme10.xml"/><Relationship Id="rId1" Type="http://schemas.openxmlformats.org/officeDocument/2006/relationships/slideLayout" Target="../slideLayouts/slideLayout22.xml"/></Relationships>
</file>

<file path=ppt/slideMasters/_rels/slideMaster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theme" Target="../theme/theme11.xml"/><Relationship Id="rId1" Type="http://schemas.openxmlformats.org/officeDocument/2006/relationships/slideLayout" Target="../slideLayouts/slideLayout23.xml"/></Relationships>
</file>

<file path=ppt/slideMasters/_rels/slideMaster12.xml.rels><?xml version="1.0" encoding="UTF-8" standalone="yes"?>
<Relationships xmlns="http://schemas.openxmlformats.org/package/2006/relationships"><Relationship Id="rId3" Type="http://schemas.openxmlformats.org/officeDocument/2006/relationships/theme" Target="../theme/theme12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1.jpg"/></Relationships>
</file>

<file path=ppt/slideMasters/_rels/slideMaster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theme" Target="../theme/theme13.xml"/><Relationship Id="rId1" Type="http://schemas.openxmlformats.org/officeDocument/2006/relationships/slideLayout" Target="../slideLayouts/slideLayout26.xml"/></Relationships>
</file>

<file path=ppt/slideMasters/_rels/slideMaster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theme" Target="../theme/theme14.xml"/><Relationship Id="rId1" Type="http://schemas.openxmlformats.org/officeDocument/2006/relationships/slideLayout" Target="../slideLayouts/slideLayout27.xml"/></Relationships>
</file>

<file path=ppt/slideMasters/_rels/slideMaster15.xml.rels><?xml version="1.0" encoding="UTF-8" standalone="yes"?>
<Relationships xmlns="http://schemas.openxmlformats.org/package/2006/relationships"><Relationship Id="rId3" Type="http://schemas.openxmlformats.org/officeDocument/2006/relationships/theme" Target="../theme/theme15.xml"/><Relationship Id="rId2" Type="http://schemas.openxmlformats.org/officeDocument/2006/relationships/slideLayout" Target="../slideLayouts/slideLayout29.xml"/><Relationship Id="rId1" Type="http://schemas.openxmlformats.org/officeDocument/2006/relationships/slideLayout" Target="../slideLayouts/slideLayout28.xml"/><Relationship Id="rId4" Type="http://schemas.openxmlformats.org/officeDocument/2006/relationships/image" Target="../media/image6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close up of a sign&#10;&#10;Description automatically generated">
            <a:extLst>
              <a:ext uri="{FF2B5EF4-FFF2-40B4-BE49-F238E27FC236}">
                <a16:creationId xmlns:a16="http://schemas.microsoft.com/office/drawing/2014/main" id="{F14EDCB3-CC60-E94C-B25C-4D771CB6495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45364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6" r:id="rId2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31B02BD9-91A9-9F43-BF82-7E7C0E55B94B}"/>
              </a:ext>
            </a:extLst>
          </p:cNvPr>
          <p:cNvSpPr/>
          <p:nvPr userDrawn="1"/>
        </p:nvSpPr>
        <p:spPr>
          <a:xfrm>
            <a:off x="546652" y="606287"/>
            <a:ext cx="7523922" cy="573487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2" name="Rectangle 1"/>
          <p:cNvSpPr/>
          <p:nvPr userDrawn="1"/>
        </p:nvSpPr>
        <p:spPr>
          <a:xfrm>
            <a:off x="376518" y="6553200"/>
            <a:ext cx="1470211" cy="24204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pic>
        <p:nvPicPr>
          <p:cNvPr id="5" name="Picture 4" descr="A close up of a logo&#10;&#10;Description automatically generated">
            <a:extLst>
              <a:ext uri="{FF2B5EF4-FFF2-40B4-BE49-F238E27FC236}">
                <a16:creationId xmlns:a16="http://schemas.microsoft.com/office/drawing/2014/main" id="{02C252DA-A0E8-6A49-900E-07188D62BBE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66368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31B02BD9-91A9-9F43-BF82-7E7C0E55B94B}"/>
              </a:ext>
            </a:extLst>
          </p:cNvPr>
          <p:cNvSpPr/>
          <p:nvPr userDrawn="1"/>
        </p:nvSpPr>
        <p:spPr>
          <a:xfrm>
            <a:off x="546652" y="606287"/>
            <a:ext cx="7523922" cy="573487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6" name="Rectangle 5"/>
          <p:cNvSpPr/>
          <p:nvPr userDrawn="1"/>
        </p:nvSpPr>
        <p:spPr>
          <a:xfrm>
            <a:off x="376518" y="6553200"/>
            <a:ext cx="1470211" cy="24204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pic>
        <p:nvPicPr>
          <p:cNvPr id="5" name="Picture 4" descr="A picture containing table&#10;&#10;Description automatically generated">
            <a:extLst>
              <a:ext uri="{FF2B5EF4-FFF2-40B4-BE49-F238E27FC236}">
                <a16:creationId xmlns:a16="http://schemas.microsoft.com/office/drawing/2014/main" id="{D3D08606-BA4C-8046-935F-20760BC2766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86957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een sign with white text&#10;&#10;Description automatically generated">
            <a:extLst>
              <a:ext uri="{FF2B5EF4-FFF2-40B4-BE49-F238E27FC236}">
                <a16:creationId xmlns:a16="http://schemas.microsoft.com/office/drawing/2014/main" id="{E7898E14-59E6-7D4D-8006-F74307CCB98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83019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able&#10;&#10;Description automatically generated">
            <a:extLst>
              <a:ext uri="{FF2B5EF4-FFF2-40B4-BE49-F238E27FC236}">
                <a16:creationId xmlns:a16="http://schemas.microsoft.com/office/drawing/2014/main" id="{F33BA71E-3CF0-1E4E-BEEE-6280AD06DDC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23347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computer&#10;&#10;Description automatically generated">
            <a:extLst>
              <a:ext uri="{FF2B5EF4-FFF2-40B4-BE49-F238E27FC236}">
                <a16:creationId xmlns:a16="http://schemas.microsoft.com/office/drawing/2014/main" id="{3A3B0A72-DFF8-FC43-8B3B-B0D9C1468E83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83120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  <p:sldLayoutId id="2147483707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close up of a logo&#10;&#10;Description automatically generated">
            <a:extLst>
              <a:ext uri="{FF2B5EF4-FFF2-40B4-BE49-F238E27FC236}">
                <a16:creationId xmlns:a16="http://schemas.microsoft.com/office/drawing/2014/main" id="{27FE0188-803D-CF41-A7C4-56C7E1D1B2A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97894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85D39D-ECA4-4C91-BF9D-58CF2F778ECD}" type="datetimeFigureOut">
              <a:rPr lang="en-GB" smtClean="0"/>
              <a:t>11/02/2021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956795-E444-415D-86A8-634400A1F36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044918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able&#10;&#10;Description automatically generated">
            <a:extLst>
              <a:ext uri="{FF2B5EF4-FFF2-40B4-BE49-F238E27FC236}">
                <a16:creationId xmlns:a16="http://schemas.microsoft.com/office/drawing/2014/main" id="{F33BA71E-3CF0-1E4E-BEEE-6280AD06DDC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58492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31B02BD9-91A9-9F43-BF82-7E7C0E55B94B}"/>
              </a:ext>
            </a:extLst>
          </p:cNvPr>
          <p:cNvSpPr/>
          <p:nvPr userDrawn="1"/>
        </p:nvSpPr>
        <p:spPr>
          <a:xfrm>
            <a:off x="546652" y="606287"/>
            <a:ext cx="7523922" cy="573487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6" name="Rectangle 5"/>
          <p:cNvSpPr/>
          <p:nvPr userDrawn="1"/>
        </p:nvSpPr>
        <p:spPr>
          <a:xfrm>
            <a:off x="376518" y="6553200"/>
            <a:ext cx="1470211" cy="24204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latin typeface="Comic Sans MS" panose="030F0702030302020204" pitchFamily="66" charset="0"/>
            </a:endParaRPr>
          </a:p>
        </p:txBody>
      </p:sp>
      <p:pic>
        <p:nvPicPr>
          <p:cNvPr id="5" name="Picture 4" descr="A picture containing table&#10;&#10;Description automatically generated">
            <a:extLst>
              <a:ext uri="{FF2B5EF4-FFF2-40B4-BE49-F238E27FC236}">
                <a16:creationId xmlns:a16="http://schemas.microsoft.com/office/drawing/2014/main" id="{D3D08606-BA4C-8046-935F-20760BC2766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72411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Y5_SP_B3_PP13.jpg">
            <a:extLst>
              <a:ext uri="{FF2B5EF4-FFF2-40B4-BE49-F238E27FC236}">
                <a16:creationId xmlns:a16="http://schemas.microsoft.com/office/drawing/2014/main" id="{E95FB4EA-75B8-F24A-A499-2ACE9F9705C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93599"/>
            <a:ext cx="9144000" cy="6464401"/>
          </a:xfrm>
          <a:prstGeom prst="rect">
            <a:avLst/>
          </a:prstGeom>
        </p:spPr>
      </p:pic>
      <p:pic>
        <p:nvPicPr>
          <p:cNvPr id="7" name="Picture 6" descr="Y5_SP_B3_PP13.jpg">
            <a:extLst>
              <a:ext uri="{FF2B5EF4-FFF2-40B4-BE49-F238E27FC236}">
                <a16:creationId xmlns:a16="http://schemas.microsoft.com/office/drawing/2014/main" id="{251B3F75-D21C-0C4E-A1CC-4B8DDEF0853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464401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31B02BD9-91A9-9F43-BF82-7E7C0E55B94B}"/>
              </a:ext>
            </a:extLst>
          </p:cNvPr>
          <p:cNvSpPr/>
          <p:nvPr userDrawn="1"/>
        </p:nvSpPr>
        <p:spPr>
          <a:xfrm>
            <a:off x="546652" y="606287"/>
            <a:ext cx="7523922" cy="573487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842565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close up of a sign&#10;&#10;Description automatically generated">
            <a:extLst>
              <a:ext uri="{FF2B5EF4-FFF2-40B4-BE49-F238E27FC236}">
                <a16:creationId xmlns:a16="http://schemas.microsoft.com/office/drawing/2014/main" id="{F14EDCB3-CC60-E94C-B25C-4D771CB6495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22077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31B02BD9-91A9-9F43-BF82-7E7C0E55B94B}"/>
              </a:ext>
            </a:extLst>
          </p:cNvPr>
          <p:cNvSpPr/>
          <p:nvPr userDrawn="1"/>
        </p:nvSpPr>
        <p:spPr>
          <a:xfrm>
            <a:off x="546652" y="606287"/>
            <a:ext cx="7523922" cy="573487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2" name="Rectangle 1"/>
          <p:cNvSpPr/>
          <p:nvPr userDrawn="1"/>
        </p:nvSpPr>
        <p:spPr>
          <a:xfrm>
            <a:off x="376518" y="6553200"/>
            <a:ext cx="1470211" cy="24204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latin typeface="Comic Sans MS" panose="030F0702030302020204" pitchFamily="66" charset="0"/>
            </a:endParaRPr>
          </a:p>
        </p:txBody>
      </p:sp>
      <p:pic>
        <p:nvPicPr>
          <p:cNvPr id="5" name="Picture 4" descr="A close up of a logo&#10;&#10;Description automatically generated">
            <a:extLst>
              <a:ext uri="{FF2B5EF4-FFF2-40B4-BE49-F238E27FC236}">
                <a16:creationId xmlns:a16="http://schemas.microsoft.com/office/drawing/2014/main" id="{02C252DA-A0E8-6A49-900E-07188D62BBE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54619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een sign with white text&#10;&#10;Description automatically generated">
            <a:extLst>
              <a:ext uri="{FF2B5EF4-FFF2-40B4-BE49-F238E27FC236}">
                <a16:creationId xmlns:a16="http://schemas.microsoft.com/office/drawing/2014/main" id="{E7898E14-59E6-7D4D-8006-F74307CCB98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9210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computer&#10;&#10;Description automatically generated">
            <a:extLst>
              <a:ext uri="{FF2B5EF4-FFF2-40B4-BE49-F238E27FC236}">
                <a16:creationId xmlns:a16="http://schemas.microsoft.com/office/drawing/2014/main" id="{3A3B0A72-DFF8-FC43-8B3B-B0D9C1468E83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75921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7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2.xml"/><Relationship Id="rId1" Type="http://schemas.openxmlformats.org/officeDocument/2006/relationships/tags" Target="../tags/tag1.xml"/><Relationship Id="rId5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2.xml"/><Relationship Id="rId1" Type="http://schemas.openxmlformats.org/officeDocument/2006/relationships/tags" Target="../tags/tag2.xml"/><Relationship Id="rId5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Layout" Target="../slideLayouts/slideLayout21.xml"/><Relationship Id="rId1" Type="http://schemas.openxmlformats.org/officeDocument/2006/relationships/tags" Target="../tags/tag3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slideLayout" Target="../slideLayouts/slideLayout21.xml"/><Relationship Id="rId1" Type="http://schemas.openxmlformats.org/officeDocument/2006/relationships/tags" Target="../tags/tag4.xml"/><Relationship Id="rId6" Type="http://schemas.openxmlformats.org/officeDocument/2006/relationships/image" Target="../media/image11.png"/><Relationship Id="rId5" Type="http://schemas.openxmlformats.org/officeDocument/2006/relationships/image" Target="../media/image14.png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slideLayout" Target="../slideLayouts/slideLayout21.xml"/><Relationship Id="rId1" Type="http://schemas.openxmlformats.org/officeDocument/2006/relationships/tags" Target="../tags/tag5.xml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1.xml"/><Relationship Id="rId1" Type="http://schemas.openxmlformats.org/officeDocument/2006/relationships/tags" Target="../tags/tag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04720" y="1286070"/>
            <a:ext cx="6120914" cy="42858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28049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785143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645449" y="3463115"/>
                <a:ext cx="706569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800" dirty="0">
                    <a:latin typeface="Calibri" panose="020F0502020204030204" pitchFamily="34" charset="0"/>
                  </a:rPr>
                  <a:t>3)   1,300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GB" sz="2800" dirty="0">
                    <a:latin typeface="Calibri" panose="020F0502020204030204" pitchFamily="34" charset="0"/>
                  </a:rPr>
                  <a:t>  ____ hundreds </a:t>
                </a:r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5449" y="3463115"/>
                <a:ext cx="7065698" cy="523220"/>
              </a:xfrm>
              <a:prstGeom prst="rect">
                <a:avLst/>
              </a:prstGeom>
              <a:blipFill>
                <a:blip r:embed="rId5"/>
                <a:stretch>
                  <a:fillRect l="-1812" t="-10465" b="-3255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/>
          <p:cNvSpPr txBox="1"/>
          <p:nvPr/>
        </p:nvSpPr>
        <p:spPr>
          <a:xfrm>
            <a:off x="645449" y="2239014"/>
            <a:ext cx="74053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latin typeface="Calibri" panose="020F0502020204030204" pitchFamily="34" charset="0"/>
              </a:rPr>
              <a:t>2)   16 tens </a:t>
            </a:r>
            <a:r>
              <a:rPr lang="en-GB" sz="2800" dirty="0">
                <a:latin typeface="Cambria Math" panose="02040503050406030204" pitchFamily="18" charset="0"/>
                <a:ea typeface="Cambria Math" panose="02040503050406030204" pitchFamily="18" charset="0"/>
              </a:rPr>
              <a:t>=</a:t>
            </a:r>
            <a:r>
              <a:rPr lang="en-GB" sz="2800" dirty="0">
                <a:latin typeface="Calibri" panose="020F0502020204030204" pitchFamily="34" charset="0"/>
              </a:rPr>
              <a:t> ___ hundred and ___ tens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5449" y="1014913"/>
            <a:ext cx="70656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latin typeface="Calibri" panose="020F0502020204030204" pitchFamily="34" charset="0"/>
              </a:rPr>
              <a:t>1)   10 tens</a:t>
            </a:r>
            <a:r>
              <a:rPr lang="en-GB" sz="2800" dirty="0">
                <a:latin typeface="Cambria Math" panose="02040503050406030204" pitchFamily="18" charset="0"/>
                <a:ea typeface="Cambria Math" panose="02040503050406030204" pitchFamily="18" charset="0"/>
              </a:rPr>
              <a:t> =</a:t>
            </a:r>
            <a:r>
              <a:rPr lang="en-GB" sz="2800" dirty="0">
                <a:latin typeface="Calibri" panose="020F0502020204030204" pitchFamily="34" charset="0"/>
              </a:rPr>
              <a:t> ___ hundred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467018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645449" y="3463115"/>
                <a:ext cx="706569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800" dirty="0">
                    <a:latin typeface="Calibri" panose="020F0502020204030204" pitchFamily="34" charset="0"/>
                  </a:rPr>
                  <a:t>3)   1,300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GB" sz="2800" dirty="0">
                    <a:latin typeface="Calibri" panose="020F0502020204030204" pitchFamily="34" charset="0"/>
                  </a:rPr>
                  <a:t>  ____ hundreds </a:t>
                </a:r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5449" y="3463115"/>
                <a:ext cx="7065698" cy="523220"/>
              </a:xfrm>
              <a:prstGeom prst="rect">
                <a:avLst/>
              </a:prstGeom>
              <a:blipFill>
                <a:blip r:embed="rId5"/>
                <a:stretch>
                  <a:fillRect l="-1812" t="-10465" b="-3255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/>
          <p:cNvSpPr txBox="1"/>
          <p:nvPr/>
        </p:nvSpPr>
        <p:spPr>
          <a:xfrm>
            <a:off x="645449" y="2239014"/>
            <a:ext cx="74053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latin typeface="Calibri" panose="020F0502020204030204" pitchFamily="34" charset="0"/>
              </a:rPr>
              <a:t>2)   16 tens </a:t>
            </a:r>
            <a:r>
              <a:rPr lang="en-GB" sz="2800" dirty="0">
                <a:latin typeface="Cambria Math" panose="02040503050406030204" pitchFamily="18" charset="0"/>
                <a:ea typeface="Cambria Math" panose="02040503050406030204" pitchFamily="18" charset="0"/>
              </a:rPr>
              <a:t>=</a:t>
            </a:r>
            <a:r>
              <a:rPr lang="en-GB" sz="2800" dirty="0">
                <a:latin typeface="Calibri" panose="020F0502020204030204" pitchFamily="34" charset="0"/>
              </a:rPr>
              <a:t> ___ hundred and ___ tens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5449" y="1014913"/>
            <a:ext cx="70656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latin typeface="Calibri" panose="020F0502020204030204" pitchFamily="34" charset="0"/>
              </a:rPr>
              <a:t>1)   10 tens</a:t>
            </a:r>
            <a:r>
              <a:rPr lang="en-GB" sz="2800" dirty="0">
                <a:latin typeface="Cambria Math" panose="02040503050406030204" pitchFamily="18" charset="0"/>
                <a:ea typeface="Cambria Math" panose="02040503050406030204" pitchFamily="18" charset="0"/>
              </a:rPr>
              <a:t> =</a:t>
            </a:r>
            <a:r>
              <a:rPr lang="en-GB" sz="2800" dirty="0">
                <a:latin typeface="Calibri" panose="020F0502020204030204" pitchFamily="34" charset="0"/>
              </a:rPr>
              <a:t> ___ hundred</a:t>
            </a:r>
          </a:p>
        </p:txBody>
      </p:sp>
      <p:sp>
        <p:nvSpPr>
          <p:cNvPr id="16" name="Rectangle 15"/>
          <p:cNvSpPr/>
          <p:nvPr/>
        </p:nvSpPr>
        <p:spPr>
          <a:xfrm>
            <a:off x="2438516" y="1014913"/>
            <a:ext cx="105656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2800" dirty="0">
                <a:solidFill>
                  <a:schemeClr val="accent1"/>
                </a:solidFill>
              </a:rPr>
              <a:t>1</a:t>
            </a:r>
          </a:p>
        </p:txBody>
      </p:sp>
      <p:sp>
        <p:nvSpPr>
          <p:cNvPr id="17" name="Rectangle 16"/>
          <p:cNvSpPr/>
          <p:nvPr/>
        </p:nvSpPr>
        <p:spPr>
          <a:xfrm>
            <a:off x="2529956" y="2235206"/>
            <a:ext cx="105656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2800" dirty="0">
                <a:solidFill>
                  <a:schemeClr val="accent1"/>
                </a:solidFill>
              </a:rPr>
              <a:t>1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052197" y="2218335"/>
            <a:ext cx="105656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2800" dirty="0">
                <a:solidFill>
                  <a:schemeClr val="accent1"/>
                </a:solidFill>
              </a:rPr>
              <a:t>6</a:t>
            </a:r>
          </a:p>
        </p:txBody>
      </p:sp>
      <p:sp>
        <p:nvSpPr>
          <p:cNvPr id="19" name="Rectangle 18"/>
          <p:cNvSpPr/>
          <p:nvPr/>
        </p:nvSpPr>
        <p:spPr>
          <a:xfrm>
            <a:off x="2416165" y="3455499"/>
            <a:ext cx="105656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2800" dirty="0">
                <a:solidFill>
                  <a:schemeClr val="accent1"/>
                </a:solidFill>
              </a:rPr>
              <a:t>13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6921960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18" grpId="0"/>
      <p:bldP spid="1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825128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5" name="Table 44">
            <a:extLst>
              <a:ext uri="{FF2B5EF4-FFF2-40B4-BE49-F238E27FC236}">
                <a16:creationId xmlns:a16="http://schemas.microsoft.com/office/drawing/2014/main" id="{1C7B82B5-B3AD-3445-B1E4-114020DF5B8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22745179"/>
              </p:ext>
            </p:extLst>
          </p:nvPr>
        </p:nvGraphicFramePr>
        <p:xfrm>
          <a:off x="2813112" y="986412"/>
          <a:ext cx="5186620" cy="4316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2232">
                  <a:extLst>
                    <a:ext uri="{9D8B030D-6E8A-4147-A177-3AD203B41FA5}">
                      <a16:colId xmlns:a16="http://schemas.microsoft.com/office/drawing/2014/main" val="1945284546"/>
                    </a:ext>
                  </a:extLst>
                </a:gridCol>
                <a:gridCol w="1163597">
                  <a:extLst>
                    <a:ext uri="{9D8B030D-6E8A-4147-A177-3AD203B41FA5}">
                      <a16:colId xmlns:a16="http://schemas.microsoft.com/office/drawing/2014/main" val="2799117640"/>
                    </a:ext>
                  </a:extLst>
                </a:gridCol>
                <a:gridCol w="1163597">
                  <a:extLst>
                    <a:ext uri="{9D8B030D-6E8A-4147-A177-3AD203B41FA5}">
                      <a16:colId xmlns:a16="http://schemas.microsoft.com/office/drawing/2014/main" val="1980959579"/>
                    </a:ext>
                  </a:extLst>
                </a:gridCol>
                <a:gridCol w="1163597">
                  <a:extLst>
                    <a:ext uri="{9D8B030D-6E8A-4147-A177-3AD203B41FA5}">
                      <a16:colId xmlns:a16="http://schemas.microsoft.com/office/drawing/2014/main" val="19850668"/>
                    </a:ext>
                  </a:extLst>
                </a:gridCol>
                <a:gridCol w="1163597">
                  <a:extLst>
                    <a:ext uri="{9D8B030D-6E8A-4147-A177-3AD203B41FA5}">
                      <a16:colId xmlns:a16="http://schemas.microsoft.com/office/drawing/2014/main" val="3661368022"/>
                    </a:ext>
                  </a:extLst>
                </a:gridCol>
              </a:tblGrid>
              <a:tr h="501073">
                <a:tc>
                  <a:txBody>
                    <a:bodyPr/>
                    <a:lstStyle/>
                    <a:p>
                      <a:pPr algn="ctr"/>
                      <a:endParaRPr lang="en-GB" sz="3100" dirty="0">
                        <a:solidFill>
                          <a:schemeClr val="tx1"/>
                        </a:solidFill>
                        <a:latin typeface="KG Primary Penmanship" panose="02000506000000020003" pitchFamily="2" charset="77"/>
                      </a:endParaRPr>
                    </a:p>
                  </a:txBody>
                  <a:tcPr marL="117621" marR="117621" marT="58810" marB="5881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100" b="0" dirty="0" err="1">
                          <a:solidFill>
                            <a:schemeClr val="tx1"/>
                          </a:solidFill>
                          <a:latin typeface="+mn-lt"/>
                        </a:rPr>
                        <a:t>Th</a:t>
                      </a:r>
                      <a:endParaRPr lang="en-GB" sz="31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117621" marR="117621" marT="58810" marB="5881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100" b="0" dirty="0">
                          <a:solidFill>
                            <a:schemeClr val="tx1"/>
                          </a:solidFill>
                          <a:latin typeface="+mn-lt"/>
                        </a:rPr>
                        <a:t>H</a:t>
                      </a:r>
                    </a:p>
                  </a:txBody>
                  <a:tcPr marL="117621" marR="117621" marT="58810" marB="5881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100" b="0" dirty="0">
                          <a:solidFill>
                            <a:schemeClr val="tx1"/>
                          </a:solidFill>
                          <a:latin typeface="+mn-lt"/>
                        </a:rPr>
                        <a:t>T</a:t>
                      </a:r>
                    </a:p>
                  </a:txBody>
                  <a:tcPr marL="117621" marR="117621" marT="58810" marB="5881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100" b="0" dirty="0">
                          <a:solidFill>
                            <a:schemeClr val="tx1"/>
                          </a:solidFill>
                          <a:latin typeface="+mn-lt"/>
                        </a:rPr>
                        <a:t>O</a:t>
                      </a:r>
                    </a:p>
                  </a:txBody>
                  <a:tcPr marL="117621" marR="117621" marT="58810" marB="5881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5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87112008"/>
                  </a:ext>
                </a:extLst>
              </a:tr>
              <a:tr h="1368000">
                <a:tc>
                  <a:txBody>
                    <a:bodyPr/>
                    <a:lstStyle/>
                    <a:p>
                      <a:pPr algn="ctr"/>
                      <a:endParaRPr lang="en-GB" sz="3100" dirty="0">
                        <a:solidFill>
                          <a:schemeClr val="tx1"/>
                        </a:solidFill>
                        <a:latin typeface="KG Primary Penmanship" panose="02000506000000020003" pitchFamily="2" charset="77"/>
                      </a:endParaRPr>
                    </a:p>
                  </a:txBody>
                  <a:tcPr marL="117621" marR="117621" marT="58810" marB="5881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800" dirty="0">
                        <a:solidFill>
                          <a:schemeClr val="tx1"/>
                        </a:solidFill>
                        <a:latin typeface="KG Primary Penmanship" panose="02000506000000020003" pitchFamily="2" charset="77"/>
                      </a:endParaRPr>
                    </a:p>
                  </a:txBody>
                  <a:tcPr marL="117621" marR="117621" marT="58810" marB="5881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800" dirty="0">
                        <a:solidFill>
                          <a:schemeClr val="tx1"/>
                        </a:solidFill>
                        <a:latin typeface="KG Primary Penmanship" panose="02000506000000020003" pitchFamily="2" charset="77"/>
                      </a:endParaRPr>
                    </a:p>
                  </a:txBody>
                  <a:tcPr marL="117621" marR="117621" marT="58810" marB="5881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800" dirty="0">
                        <a:solidFill>
                          <a:schemeClr val="tx1"/>
                        </a:solidFill>
                        <a:latin typeface="KG Primary Penmanship" panose="02000506000000020003" pitchFamily="2" charset="77"/>
                      </a:endParaRPr>
                    </a:p>
                    <a:p>
                      <a:pPr algn="ctr"/>
                      <a:endParaRPr lang="en-GB" sz="800" dirty="0">
                        <a:solidFill>
                          <a:schemeClr val="tx1"/>
                        </a:solidFill>
                        <a:latin typeface="KG Primary Penmanship" panose="02000506000000020003" pitchFamily="2" charset="77"/>
                      </a:endParaRPr>
                    </a:p>
                    <a:p>
                      <a:pPr algn="ctr"/>
                      <a:endParaRPr lang="en-GB" sz="800" dirty="0">
                        <a:solidFill>
                          <a:schemeClr val="tx1"/>
                        </a:solidFill>
                        <a:latin typeface="KG Primary Penmanship" panose="02000506000000020003" pitchFamily="2" charset="77"/>
                      </a:endParaRPr>
                    </a:p>
                  </a:txBody>
                  <a:tcPr marL="117621" marR="117621" marT="58810" marB="5881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800" dirty="0">
                        <a:solidFill>
                          <a:schemeClr val="tx1"/>
                        </a:solidFill>
                        <a:latin typeface="KG Primary Penmanship" panose="02000506000000020003" pitchFamily="2" charset="77"/>
                      </a:endParaRPr>
                    </a:p>
                  </a:txBody>
                  <a:tcPr marL="117621" marR="117621" marT="58810" marB="5881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24221402"/>
                  </a:ext>
                </a:extLst>
              </a:tr>
              <a:tr h="1692000">
                <a:tc>
                  <a:txBody>
                    <a:bodyPr/>
                    <a:lstStyle/>
                    <a:p>
                      <a:pPr algn="ctr"/>
                      <a:endParaRPr lang="en-GB" sz="4400" b="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endParaRPr>
                    </a:p>
                    <a:p>
                      <a:pPr algn="ctr"/>
                      <a:endParaRPr lang="en-GB" sz="4400" b="0" dirty="0">
                        <a:solidFill>
                          <a:schemeClr val="tx1"/>
                        </a:solidFill>
                        <a:latin typeface="KG Primary Penmanship" panose="02000506000000020003" pitchFamily="2" charset="77"/>
                      </a:endParaRPr>
                    </a:p>
                  </a:txBody>
                  <a:tcPr marL="117621" marR="117621" marT="58810" marB="5881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800" dirty="0">
                        <a:solidFill>
                          <a:schemeClr val="tx1"/>
                        </a:solidFill>
                        <a:latin typeface="KG Primary Penmanship" panose="02000506000000020003" pitchFamily="2" charset="77"/>
                      </a:endParaRPr>
                    </a:p>
                  </a:txBody>
                  <a:tcPr marL="117621" marR="117621" marT="58810" marB="5881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800" dirty="0">
                        <a:solidFill>
                          <a:schemeClr val="tx1"/>
                        </a:solidFill>
                        <a:latin typeface="KG Primary Penmanship" panose="02000506000000020003" pitchFamily="2" charset="77"/>
                      </a:endParaRPr>
                    </a:p>
                  </a:txBody>
                  <a:tcPr marL="117621" marR="117621" marT="58810" marB="5881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800" dirty="0">
                        <a:solidFill>
                          <a:schemeClr val="tx1"/>
                        </a:solidFill>
                        <a:latin typeface="KG Primary Penmanship" panose="02000506000000020003" pitchFamily="2" charset="77"/>
                      </a:endParaRPr>
                    </a:p>
                  </a:txBody>
                  <a:tcPr marL="117621" marR="117621" marT="58810" marB="5881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800" dirty="0">
                        <a:solidFill>
                          <a:schemeClr val="tx1"/>
                        </a:solidFill>
                        <a:latin typeface="KG Primary Penmanship" panose="02000506000000020003" pitchFamily="2" charset="77"/>
                      </a:endParaRPr>
                    </a:p>
                  </a:txBody>
                  <a:tcPr marL="117621" marR="117621" marT="58810" marB="5881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5240259"/>
                  </a:ext>
                </a:extLst>
              </a:tr>
              <a:tr h="500123">
                <a:tc>
                  <a:txBody>
                    <a:bodyPr/>
                    <a:lstStyle/>
                    <a:p>
                      <a:pPr algn="ctr"/>
                      <a:endParaRPr lang="en-GB" sz="3600" dirty="0">
                        <a:solidFill>
                          <a:schemeClr val="tx1"/>
                        </a:solidFill>
                        <a:latin typeface="KG Primary Penmanship" panose="02000506000000020003" pitchFamily="2" charset="77"/>
                      </a:endParaRPr>
                    </a:p>
                  </a:txBody>
                  <a:tcPr marL="117621" marR="117621" marT="58810" marB="5881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600" dirty="0">
                        <a:solidFill>
                          <a:schemeClr val="tx1"/>
                        </a:solidFill>
                        <a:latin typeface="KG Primary Penmanship" panose="02000506000000020003" pitchFamily="2" charset="77"/>
                      </a:endParaRPr>
                    </a:p>
                  </a:txBody>
                  <a:tcPr marL="117621" marR="117621" marT="58810" marB="5881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600" dirty="0">
                        <a:solidFill>
                          <a:schemeClr val="tx1"/>
                        </a:solidFill>
                        <a:latin typeface="KG Primary Penmanship" panose="02000506000000020003" pitchFamily="2" charset="77"/>
                      </a:endParaRPr>
                    </a:p>
                  </a:txBody>
                  <a:tcPr marL="117621" marR="117621" marT="58810" marB="5881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600" dirty="0">
                        <a:solidFill>
                          <a:schemeClr val="tx1"/>
                        </a:solidFill>
                        <a:latin typeface="KG Primary Penmanship" panose="02000506000000020003" pitchFamily="2" charset="77"/>
                      </a:endParaRPr>
                    </a:p>
                  </a:txBody>
                  <a:tcPr marL="117621" marR="117621" marT="58810" marB="5881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600" dirty="0">
                        <a:solidFill>
                          <a:schemeClr val="tx1"/>
                        </a:solidFill>
                        <a:latin typeface="KG Primary Penmanship" panose="02000506000000020003" pitchFamily="2" charset="77"/>
                      </a:endParaRPr>
                    </a:p>
                  </a:txBody>
                  <a:tcPr marL="117621" marR="117621" marT="58810" marB="5881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32495378"/>
                  </a:ext>
                </a:extLst>
              </a:tr>
            </a:tbl>
          </a:graphicData>
        </a:graphic>
      </p:graphicFrame>
      <p:pic>
        <p:nvPicPr>
          <p:cNvPr id="46" name="Picture 4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1220" y="2011291"/>
            <a:ext cx="484363" cy="472433"/>
          </a:xfrm>
          <a:prstGeom prst="rect">
            <a:avLst/>
          </a:prstGeom>
        </p:spPr>
      </p:pic>
      <p:pic>
        <p:nvPicPr>
          <p:cNvPr id="47" name="Picture 4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7091" y="3337128"/>
            <a:ext cx="484363" cy="472433"/>
          </a:xfrm>
          <a:prstGeom prst="rect">
            <a:avLst/>
          </a:prstGeom>
        </p:spPr>
      </p:pic>
      <p:pic>
        <p:nvPicPr>
          <p:cNvPr id="51" name="Picture 5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4267" y="1592193"/>
            <a:ext cx="484363" cy="472433"/>
          </a:xfrm>
          <a:prstGeom prst="rect">
            <a:avLst/>
          </a:prstGeom>
        </p:spPr>
      </p:pic>
      <p:pic>
        <p:nvPicPr>
          <p:cNvPr id="52" name="Picture 5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3510" y="1592193"/>
            <a:ext cx="484363" cy="472433"/>
          </a:xfrm>
          <a:prstGeom prst="rect">
            <a:avLst/>
          </a:prstGeom>
        </p:spPr>
      </p:pic>
      <p:pic>
        <p:nvPicPr>
          <p:cNvPr id="53" name="Picture 5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4267" y="2934835"/>
            <a:ext cx="484363" cy="472433"/>
          </a:xfrm>
          <a:prstGeom prst="rect">
            <a:avLst/>
          </a:prstGeom>
        </p:spPr>
      </p:pic>
      <p:pic>
        <p:nvPicPr>
          <p:cNvPr id="54" name="Picture 5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3510" y="3337128"/>
            <a:ext cx="484363" cy="472433"/>
          </a:xfrm>
          <a:prstGeom prst="rect">
            <a:avLst/>
          </a:prstGeom>
        </p:spPr>
      </p:pic>
      <p:pic>
        <p:nvPicPr>
          <p:cNvPr id="55" name="Picture 5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3510" y="2934835"/>
            <a:ext cx="484363" cy="472433"/>
          </a:xfrm>
          <a:prstGeom prst="rect">
            <a:avLst/>
          </a:prstGeom>
        </p:spPr>
      </p:pic>
      <p:pic>
        <p:nvPicPr>
          <p:cNvPr id="56" name="Picture 5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7059" y="2934835"/>
            <a:ext cx="484363" cy="472433"/>
          </a:xfrm>
          <a:prstGeom prst="rect">
            <a:avLst/>
          </a:prstGeom>
        </p:spPr>
      </p:pic>
      <p:pic>
        <p:nvPicPr>
          <p:cNvPr id="57" name="Picture 5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7091" y="2934835"/>
            <a:ext cx="484363" cy="472433"/>
          </a:xfrm>
          <a:prstGeom prst="rect">
            <a:avLst/>
          </a:prstGeom>
        </p:spPr>
      </p:pic>
      <p:pic>
        <p:nvPicPr>
          <p:cNvPr id="58" name="Picture 5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7059" y="1592193"/>
            <a:ext cx="484363" cy="472433"/>
          </a:xfrm>
          <a:prstGeom prst="rect">
            <a:avLst/>
          </a:prstGeom>
        </p:spPr>
      </p:pic>
      <p:pic>
        <p:nvPicPr>
          <p:cNvPr id="59" name="Picture 5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7091" y="1592193"/>
            <a:ext cx="484363" cy="472433"/>
          </a:xfrm>
          <a:prstGeom prst="rect">
            <a:avLst/>
          </a:prstGeom>
        </p:spPr>
      </p:pic>
      <p:pic>
        <p:nvPicPr>
          <p:cNvPr id="61" name="Picture 6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7059" y="3752819"/>
            <a:ext cx="484363" cy="472433"/>
          </a:xfrm>
          <a:prstGeom prst="rect">
            <a:avLst/>
          </a:prstGeom>
        </p:spPr>
      </p:pic>
      <p:pic>
        <p:nvPicPr>
          <p:cNvPr id="63" name="Picture 6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7059" y="2011291"/>
            <a:ext cx="484363" cy="472433"/>
          </a:xfrm>
          <a:prstGeom prst="rect">
            <a:avLst/>
          </a:prstGeom>
        </p:spPr>
      </p:pic>
      <p:graphicFrame>
        <p:nvGraphicFramePr>
          <p:cNvPr id="64" name="Table 6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41428196"/>
              </p:ext>
            </p:extLst>
          </p:nvPr>
        </p:nvGraphicFramePr>
        <p:xfrm>
          <a:off x="878244" y="980278"/>
          <a:ext cx="2148460" cy="267181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7115">
                  <a:extLst>
                    <a:ext uri="{9D8B030D-6E8A-4147-A177-3AD203B41FA5}">
                      <a16:colId xmlns:a16="http://schemas.microsoft.com/office/drawing/2014/main" val="2261971657"/>
                    </a:ext>
                  </a:extLst>
                </a:gridCol>
                <a:gridCol w="537115">
                  <a:extLst>
                    <a:ext uri="{9D8B030D-6E8A-4147-A177-3AD203B41FA5}">
                      <a16:colId xmlns:a16="http://schemas.microsoft.com/office/drawing/2014/main" val="70042895"/>
                    </a:ext>
                  </a:extLst>
                </a:gridCol>
                <a:gridCol w="537115">
                  <a:extLst>
                    <a:ext uri="{9D8B030D-6E8A-4147-A177-3AD203B41FA5}">
                      <a16:colId xmlns:a16="http://schemas.microsoft.com/office/drawing/2014/main" val="3654639686"/>
                    </a:ext>
                  </a:extLst>
                </a:gridCol>
                <a:gridCol w="537115">
                  <a:extLst>
                    <a:ext uri="{9D8B030D-6E8A-4147-A177-3AD203B41FA5}">
                      <a16:colId xmlns:a16="http://schemas.microsoft.com/office/drawing/2014/main" val="699825816"/>
                    </a:ext>
                  </a:extLst>
                </a:gridCol>
              </a:tblGrid>
              <a:tr h="603974">
                <a:tc>
                  <a:txBody>
                    <a:bodyPr/>
                    <a:lstStyle/>
                    <a:p>
                      <a:pPr algn="ctr"/>
                      <a:r>
                        <a:rPr lang="en-GB" sz="2800" b="0" dirty="0" err="1">
                          <a:solidFill>
                            <a:schemeClr val="tx1"/>
                          </a:solidFill>
                          <a:latin typeface="+mn-lt"/>
                        </a:rPr>
                        <a:t>Th</a:t>
                      </a:r>
                      <a:endParaRPr lang="en-GB" sz="28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="0" dirty="0">
                          <a:solidFill>
                            <a:schemeClr val="tx1"/>
                          </a:solidFill>
                          <a:latin typeface="+mn-lt"/>
                        </a:rPr>
                        <a:t>H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800" b="0" dirty="0">
                          <a:solidFill>
                            <a:schemeClr val="tx1"/>
                          </a:solidFill>
                          <a:latin typeface="+mn-lt"/>
                        </a:rPr>
                        <a:t>T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="0" dirty="0">
                          <a:solidFill>
                            <a:schemeClr val="tx1"/>
                          </a:solidFill>
                          <a:latin typeface="+mn-lt"/>
                        </a:rPr>
                        <a:t>O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5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64565384"/>
                  </a:ext>
                </a:extLst>
              </a:tr>
              <a:tr h="689279">
                <a:tc>
                  <a:txBody>
                    <a:bodyPr/>
                    <a:lstStyle/>
                    <a:p>
                      <a:pPr algn="ctr"/>
                      <a:r>
                        <a:rPr lang="en-GB" sz="2800" b="0" dirty="0">
                          <a:solidFill>
                            <a:schemeClr val="tx1"/>
                          </a:solidFill>
                          <a:latin typeface="+mn-lt"/>
                        </a:rPr>
                        <a:t>5</a:t>
                      </a:r>
                    </a:p>
                  </a:txBody>
                  <a:tcPr marL="83914" marR="83914" marT="41957" marB="41957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="0" dirty="0">
                          <a:solidFill>
                            <a:schemeClr val="tx1"/>
                          </a:solidFill>
                          <a:latin typeface="+mn-lt"/>
                        </a:rPr>
                        <a:t>3</a:t>
                      </a:r>
                    </a:p>
                  </a:txBody>
                  <a:tcPr marL="83914" marR="83914" marT="41957" marB="4195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800" b="0" dirty="0">
                          <a:solidFill>
                            <a:schemeClr val="tx1"/>
                          </a:solidFill>
                          <a:latin typeface="+mn-lt"/>
                        </a:rPr>
                        <a:t>4</a:t>
                      </a:r>
                    </a:p>
                  </a:txBody>
                  <a:tcPr marL="83914" marR="83914" marT="41957" marB="4195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dirty="0">
                          <a:solidFill>
                            <a:schemeClr val="tx1"/>
                          </a:solidFill>
                          <a:latin typeface="+mn-lt"/>
                        </a:rPr>
                        <a:t>5</a:t>
                      </a:r>
                    </a:p>
                  </a:txBody>
                  <a:tcPr marL="83914" marR="83914" marT="41957" marB="4195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1205399"/>
                  </a:ext>
                </a:extLst>
              </a:tr>
              <a:tr h="689279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800" dirty="0">
                          <a:latin typeface="+mn-lt"/>
                        </a:rPr>
                        <a:t>3</a:t>
                      </a:r>
                    </a:p>
                  </a:txBody>
                  <a:tcPr marL="83914" marR="83914" marT="41957" marB="41957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800" dirty="0">
                          <a:latin typeface="+mn-lt"/>
                        </a:rPr>
                        <a:t>4</a:t>
                      </a:r>
                    </a:p>
                  </a:txBody>
                  <a:tcPr marL="83914" marR="83914" marT="41957" marB="4195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dirty="0">
                          <a:solidFill>
                            <a:schemeClr val="tx1"/>
                          </a:solidFill>
                          <a:latin typeface="+mn-lt"/>
                        </a:rPr>
                        <a:t>5</a:t>
                      </a:r>
                    </a:p>
                  </a:txBody>
                  <a:tcPr marL="83914" marR="83914" marT="41957" marB="4195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dirty="0">
                          <a:solidFill>
                            <a:schemeClr val="tx1"/>
                          </a:solidFill>
                          <a:latin typeface="+mn-lt"/>
                        </a:rPr>
                        <a:t>7</a:t>
                      </a:r>
                    </a:p>
                  </a:txBody>
                  <a:tcPr marL="83914" marR="83914" marT="41957" marB="4195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4501321"/>
                  </a:ext>
                </a:extLst>
              </a:tr>
              <a:tr h="689279">
                <a:tc>
                  <a:txBody>
                    <a:bodyPr/>
                    <a:lstStyle/>
                    <a:p>
                      <a:pPr algn="ctr"/>
                      <a:endParaRPr lang="en-GB" sz="28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83914" marR="83914" marT="41957" marB="41957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8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83914" marR="83914" marT="41957" marB="4195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8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83914" marR="83914" marT="41957" marB="4195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8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83914" marR="83914" marT="41957" marB="4195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2945117"/>
                  </a:ext>
                </a:extLst>
              </a:tr>
            </a:tbl>
          </a:graphicData>
        </a:graphic>
      </p:graphicFrame>
      <p:sp>
        <p:nvSpPr>
          <p:cNvPr id="65" name="Rectangle 64"/>
          <p:cNvSpPr/>
          <p:nvPr/>
        </p:nvSpPr>
        <p:spPr>
          <a:xfrm>
            <a:off x="1684184" y="3053191"/>
            <a:ext cx="105656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2800" dirty="0"/>
              <a:t>0</a:t>
            </a:r>
          </a:p>
        </p:txBody>
      </p:sp>
      <p:sp>
        <p:nvSpPr>
          <p:cNvPr id="66" name="Rectangle 65"/>
          <p:cNvSpPr/>
          <p:nvPr/>
        </p:nvSpPr>
        <p:spPr>
          <a:xfrm>
            <a:off x="4554684" y="4640738"/>
            <a:ext cx="105656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3600" dirty="0"/>
              <a:t>8</a:t>
            </a:r>
          </a:p>
        </p:txBody>
      </p:sp>
      <p:sp>
        <p:nvSpPr>
          <p:cNvPr id="67" name="Rectangle 66"/>
          <p:cNvSpPr/>
          <p:nvPr/>
        </p:nvSpPr>
        <p:spPr>
          <a:xfrm>
            <a:off x="6919105" y="4640738"/>
            <a:ext cx="105656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3600" dirty="0"/>
              <a:t>2</a:t>
            </a:r>
          </a:p>
        </p:txBody>
      </p:sp>
      <p:sp>
        <p:nvSpPr>
          <p:cNvPr id="69" name="Rectangle 68"/>
          <p:cNvSpPr/>
          <p:nvPr/>
        </p:nvSpPr>
        <p:spPr>
          <a:xfrm>
            <a:off x="5748394" y="4640738"/>
            <a:ext cx="105656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3600" dirty="0"/>
              <a:t>0</a:t>
            </a:r>
          </a:p>
        </p:txBody>
      </p:sp>
      <p:sp>
        <p:nvSpPr>
          <p:cNvPr id="72" name="Rectangle 71"/>
          <p:cNvSpPr/>
          <p:nvPr/>
        </p:nvSpPr>
        <p:spPr>
          <a:xfrm>
            <a:off x="1185932" y="3053395"/>
            <a:ext cx="105656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2800" dirty="0"/>
              <a:t>8</a:t>
            </a:r>
          </a:p>
        </p:txBody>
      </p:sp>
      <p:sp>
        <p:nvSpPr>
          <p:cNvPr id="73" name="Rectangle 72"/>
          <p:cNvSpPr/>
          <p:nvPr/>
        </p:nvSpPr>
        <p:spPr>
          <a:xfrm>
            <a:off x="2561009" y="3045566"/>
            <a:ext cx="40360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2800" dirty="0"/>
              <a:t>2</a:t>
            </a:r>
          </a:p>
        </p:txBody>
      </p:sp>
      <p:pic>
        <p:nvPicPr>
          <p:cNvPr id="74" name="Picture 7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1220" y="2934835"/>
            <a:ext cx="484363" cy="472433"/>
          </a:xfrm>
          <a:prstGeom prst="rect">
            <a:avLst/>
          </a:prstGeom>
        </p:spPr>
      </p:pic>
      <p:pic>
        <p:nvPicPr>
          <p:cNvPr id="75" name="Picture 7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7059" y="3337128"/>
            <a:ext cx="484363" cy="472433"/>
          </a:xfrm>
          <a:prstGeom prst="rect">
            <a:avLst/>
          </a:prstGeom>
        </p:spPr>
      </p:pic>
      <p:pic>
        <p:nvPicPr>
          <p:cNvPr id="76" name="Picture 7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1220" y="1592193"/>
            <a:ext cx="484363" cy="472433"/>
          </a:xfrm>
          <a:prstGeom prst="rect">
            <a:avLst/>
          </a:prstGeom>
        </p:spPr>
      </p:pic>
      <p:pic>
        <p:nvPicPr>
          <p:cNvPr id="77" name="Picture 7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9171" y="1592193"/>
            <a:ext cx="484363" cy="472433"/>
          </a:xfrm>
          <a:prstGeom prst="rect">
            <a:avLst/>
          </a:prstGeom>
        </p:spPr>
      </p:pic>
      <p:pic>
        <p:nvPicPr>
          <p:cNvPr id="78" name="Picture 7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7091" y="2011291"/>
            <a:ext cx="484363" cy="472433"/>
          </a:xfrm>
          <a:prstGeom prst="rect">
            <a:avLst/>
          </a:prstGeom>
        </p:spPr>
      </p:pic>
      <p:sp>
        <p:nvSpPr>
          <p:cNvPr id="79" name="Rectangle 78"/>
          <p:cNvSpPr/>
          <p:nvPr/>
        </p:nvSpPr>
        <p:spPr>
          <a:xfrm>
            <a:off x="1688851" y="3658467"/>
            <a:ext cx="105656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2800" dirty="0"/>
              <a:t>1</a:t>
            </a:r>
          </a:p>
        </p:txBody>
      </p:sp>
      <p:sp>
        <p:nvSpPr>
          <p:cNvPr id="80" name="TextBox 79"/>
          <p:cNvSpPr txBox="1"/>
          <p:nvPr/>
        </p:nvSpPr>
        <p:spPr>
          <a:xfrm>
            <a:off x="379992" y="2348203"/>
            <a:ext cx="52931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latin typeface="Cambria Math" panose="02040503050406030204" pitchFamily="18" charset="0"/>
                <a:ea typeface="Cambria Math" panose="02040503050406030204" pitchFamily="18" charset="0"/>
              </a:rPr>
              <a:t>+</a:t>
            </a:r>
          </a:p>
        </p:txBody>
      </p:sp>
      <p:pic>
        <p:nvPicPr>
          <p:cNvPr id="81" name="Picture 80" descr="A close up of a logo&#10;&#10;Description automatically generated">
            <a:extLst>
              <a:ext uri="{FF2B5EF4-FFF2-40B4-BE49-F238E27FC236}">
                <a16:creationId xmlns:a16="http://schemas.microsoft.com/office/drawing/2014/main" id="{7ECFEEB7-290A-604B-B9A7-3D8BD2822D6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12428" y="1592193"/>
            <a:ext cx="486000" cy="476377"/>
          </a:xfrm>
          <a:prstGeom prst="rect">
            <a:avLst/>
          </a:prstGeom>
        </p:spPr>
      </p:pic>
      <p:pic>
        <p:nvPicPr>
          <p:cNvPr id="82" name="Picture 81" descr="A close up of a logo&#10;&#10;Description automatically generated">
            <a:extLst>
              <a:ext uri="{FF2B5EF4-FFF2-40B4-BE49-F238E27FC236}">
                <a16:creationId xmlns:a16="http://schemas.microsoft.com/office/drawing/2014/main" id="{7ECFEEB7-290A-604B-B9A7-3D8BD2822D6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20963" y="1592193"/>
            <a:ext cx="486000" cy="476377"/>
          </a:xfrm>
          <a:prstGeom prst="rect">
            <a:avLst/>
          </a:prstGeom>
        </p:spPr>
      </p:pic>
      <p:pic>
        <p:nvPicPr>
          <p:cNvPr id="84" name="Picture 83" descr="A close up of a logo&#10;&#10;Description automatically generated">
            <a:extLst>
              <a:ext uri="{FF2B5EF4-FFF2-40B4-BE49-F238E27FC236}">
                <a16:creationId xmlns:a16="http://schemas.microsoft.com/office/drawing/2014/main" id="{7ECFEEB7-290A-604B-B9A7-3D8BD2822D6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12428" y="2934835"/>
            <a:ext cx="486000" cy="476377"/>
          </a:xfrm>
          <a:prstGeom prst="rect">
            <a:avLst/>
          </a:prstGeom>
        </p:spPr>
      </p:pic>
      <p:sp>
        <p:nvSpPr>
          <p:cNvPr id="86" name="Rectangle 85"/>
          <p:cNvSpPr/>
          <p:nvPr/>
        </p:nvSpPr>
        <p:spPr>
          <a:xfrm>
            <a:off x="3435459" y="4640738"/>
            <a:ext cx="105656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3600" dirty="0"/>
              <a:t>8</a:t>
            </a:r>
          </a:p>
        </p:txBody>
      </p:sp>
      <p:sp>
        <p:nvSpPr>
          <p:cNvPr id="119" name="Rectangle 118"/>
          <p:cNvSpPr/>
          <p:nvPr/>
        </p:nvSpPr>
        <p:spPr>
          <a:xfrm>
            <a:off x="632283" y="3053381"/>
            <a:ext cx="105656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2800" dirty="0"/>
              <a:t>8</a:t>
            </a:r>
          </a:p>
        </p:txBody>
      </p:sp>
      <p:pic>
        <p:nvPicPr>
          <p:cNvPr id="120" name="Picture 11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9171" y="2011291"/>
            <a:ext cx="484363" cy="472433"/>
          </a:xfrm>
          <a:prstGeom prst="rect">
            <a:avLst/>
          </a:prstGeom>
        </p:spPr>
      </p:pic>
      <p:pic>
        <p:nvPicPr>
          <p:cNvPr id="121" name="Picture 12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1220" y="2442023"/>
            <a:ext cx="484363" cy="472433"/>
          </a:xfrm>
          <a:prstGeom prst="rect">
            <a:avLst/>
          </a:prstGeom>
        </p:spPr>
      </p:pic>
      <p:pic>
        <p:nvPicPr>
          <p:cNvPr id="122" name="Picture 12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9171" y="2934835"/>
            <a:ext cx="484363" cy="472433"/>
          </a:xfrm>
          <a:prstGeom prst="rect">
            <a:avLst/>
          </a:prstGeom>
        </p:spPr>
      </p:pic>
      <p:pic>
        <p:nvPicPr>
          <p:cNvPr id="123" name="Picture 12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1220" y="3337128"/>
            <a:ext cx="484363" cy="472433"/>
          </a:xfrm>
          <a:prstGeom prst="rect">
            <a:avLst/>
          </a:prstGeom>
        </p:spPr>
      </p:pic>
      <p:pic>
        <p:nvPicPr>
          <p:cNvPr id="124" name="Picture 12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9171" y="3337128"/>
            <a:ext cx="484363" cy="472433"/>
          </a:xfrm>
          <a:prstGeom prst="rect">
            <a:avLst/>
          </a:prstGeom>
        </p:spPr>
      </p:pic>
      <p:pic>
        <p:nvPicPr>
          <p:cNvPr id="125" name="Picture 12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1220" y="3739372"/>
            <a:ext cx="484363" cy="472433"/>
          </a:xfrm>
          <a:prstGeom prst="rect">
            <a:avLst/>
          </a:prstGeom>
        </p:spPr>
      </p:pic>
      <p:pic>
        <p:nvPicPr>
          <p:cNvPr id="126" name="Picture 12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1220" y="4156229"/>
            <a:ext cx="484363" cy="472433"/>
          </a:xfrm>
          <a:prstGeom prst="rect">
            <a:avLst/>
          </a:prstGeom>
        </p:spPr>
      </p:pic>
      <p:pic>
        <p:nvPicPr>
          <p:cNvPr id="127" name="Picture 12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9171" y="3739372"/>
            <a:ext cx="484363" cy="472433"/>
          </a:xfrm>
          <a:prstGeom prst="rect">
            <a:avLst/>
          </a:prstGeom>
        </p:spPr>
      </p:pic>
      <p:pic>
        <p:nvPicPr>
          <p:cNvPr id="128" name="Picture 12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4267" y="2011291"/>
            <a:ext cx="484363" cy="472433"/>
          </a:xfrm>
          <a:prstGeom prst="rect">
            <a:avLst/>
          </a:prstGeom>
        </p:spPr>
      </p:pic>
      <p:pic>
        <p:nvPicPr>
          <p:cNvPr id="129" name="Picture 12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4267" y="3337128"/>
            <a:ext cx="484363" cy="472433"/>
          </a:xfrm>
          <a:prstGeom prst="rect">
            <a:avLst/>
          </a:prstGeom>
        </p:spPr>
      </p:pic>
      <p:pic>
        <p:nvPicPr>
          <p:cNvPr id="130" name="Picture 129" descr="A close up of a logo&#10;&#10;Description automatically generated">
            <a:extLst>
              <a:ext uri="{FF2B5EF4-FFF2-40B4-BE49-F238E27FC236}">
                <a16:creationId xmlns:a16="http://schemas.microsoft.com/office/drawing/2014/main" id="{7ECFEEB7-290A-604B-B9A7-3D8BD2822D6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12428" y="2011291"/>
            <a:ext cx="486000" cy="476377"/>
          </a:xfrm>
          <a:prstGeom prst="rect">
            <a:avLst/>
          </a:prstGeom>
        </p:spPr>
      </p:pic>
      <p:pic>
        <p:nvPicPr>
          <p:cNvPr id="131" name="Picture 130" descr="A close up of a logo&#10;&#10;Description automatically generated">
            <a:extLst>
              <a:ext uri="{FF2B5EF4-FFF2-40B4-BE49-F238E27FC236}">
                <a16:creationId xmlns:a16="http://schemas.microsoft.com/office/drawing/2014/main" id="{7ECFEEB7-290A-604B-B9A7-3D8BD2822D6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20963" y="2011291"/>
            <a:ext cx="486000" cy="476377"/>
          </a:xfrm>
          <a:prstGeom prst="rect">
            <a:avLst/>
          </a:prstGeom>
        </p:spPr>
      </p:pic>
      <p:pic>
        <p:nvPicPr>
          <p:cNvPr id="132" name="Picture 131" descr="A close up of a logo&#10;&#10;Description automatically generated">
            <a:extLst>
              <a:ext uri="{FF2B5EF4-FFF2-40B4-BE49-F238E27FC236}">
                <a16:creationId xmlns:a16="http://schemas.microsoft.com/office/drawing/2014/main" id="{7ECFEEB7-290A-604B-B9A7-3D8BD2822D6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12428" y="2426427"/>
            <a:ext cx="486000" cy="476377"/>
          </a:xfrm>
          <a:prstGeom prst="rect">
            <a:avLst/>
          </a:prstGeom>
        </p:spPr>
      </p:pic>
      <p:pic>
        <p:nvPicPr>
          <p:cNvPr id="133" name="Picture 132" descr="A close up of a logo&#10;&#10;Description automatically generated">
            <a:extLst>
              <a:ext uri="{FF2B5EF4-FFF2-40B4-BE49-F238E27FC236}">
                <a16:creationId xmlns:a16="http://schemas.microsoft.com/office/drawing/2014/main" id="{7ECFEEB7-290A-604B-B9A7-3D8BD2822D6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20963" y="2934835"/>
            <a:ext cx="486000" cy="476377"/>
          </a:xfrm>
          <a:prstGeom prst="rect">
            <a:avLst/>
          </a:prstGeom>
        </p:spPr>
      </p:pic>
      <p:pic>
        <p:nvPicPr>
          <p:cNvPr id="134" name="Picture 133" descr="A close up of a logo&#10;&#10;Description automatically generated">
            <a:extLst>
              <a:ext uri="{FF2B5EF4-FFF2-40B4-BE49-F238E27FC236}">
                <a16:creationId xmlns:a16="http://schemas.microsoft.com/office/drawing/2014/main" id="{7ECFEEB7-290A-604B-B9A7-3D8BD2822D6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12428" y="3350575"/>
            <a:ext cx="486000" cy="476377"/>
          </a:xfrm>
          <a:prstGeom prst="rect">
            <a:avLst/>
          </a:prstGeom>
        </p:spPr>
      </p:pic>
      <p:sp>
        <p:nvSpPr>
          <p:cNvPr id="135" name="Rectangle 134"/>
          <p:cNvSpPr/>
          <p:nvPr/>
        </p:nvSpPr>
        <p:spPr>
          <a:xfrm>
            <a:off x="6908760" y="2028982"/>
            <a:ext cx="1019511" cy="2551565"/>
          </a:xfrm>
          <a:prstGeom prst="rect">
            <a:avLst/>
          </a:prstGeom>
          <a:noFill/>
          <a:ln w="38100">
            <a:solidFill>
              <a:schemeClr val="accent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36" name="Picture 13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1462" y="5300517"/>
            <a:ext cx="484363" cy="472433"/>
          </a:xfrm>
          <a:prstGeom prst="rect">
            <a:avLst/>
          </a:prstGeom>
        </p:spPr>
      </p:pic>
      <p:sp>
        <p:nvSpPr>
          <p:cNvPr id="137" name="Rectangle 136"/>
          <p:cNvSpPr/>
          <p:nvPr/>
        </p:nvSpPr>
        <p:spPr>
          <a:xfrm>
            <a:off x="5706200" y="1598710"/>
            <a:ext cx="1035984" cy="4174334"/>
          </a:xfrm>
          <a:prstGeom prst="rect">
            <a:avLst/>
          </a:prstGeom>
          <a:noFill/>
          <a:ln w="38100">
            <a:solidFill>
              <a:schemeClr val="accent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38" name="Picture 13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1021" y="5300611"/>
            <a:ext cx="484363" cy="472433"/>
          </a:xfrm>
          <a:prstGeom prst="rect">
            <a:avLst/>
          </a:prstGeom>
        </p:spPr>
      </p:pic>
      <p:sp>
        <p:nvSpPr>
          <p:cNvPr id="139" name="Rectangle 138"/>
          <p:cNvSpPr/>
          <p:nvPr/>
        </p:nvSpPr>
        <p:spPr>
          <a:xfrm>
            <a:off x="1191426" y="3643217"/>
            <a:ext cx="105656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2800" dirty="0"/>
              <a:t>1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9100419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0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7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0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3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6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9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2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5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8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1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5" dur="5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6" dur="5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1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2" fill="hold">
                      <p:stCondLst>
                        <p:cond delay="indefinite"/>
                      </p:stCondLst>
                      <p:childTnLst>
                        <p:par>
                          <p:cTn id="163" fill="hold">
                            <p:stCondLst>
                              <p:cond delay="0"/>
                            </p:stCondLst>
                            <p:childTnLst>
                              <p:par>
                                <p:cTn id="16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6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7" fill="hold">
                      <p:stCondLst>
                        <p:cond delay="indefinite"/>
                      </p:stCondLst>
                      <p:childTnLst>
                        <p:par>
                          <p:cTn id="168" fill="hold">
                            <p:stCondLst>
                              <p:cond delay="0"/>
                            </p:stCondLst>
                            <p:childTnLst>
                              <p:par>
                                <p:cTn id="16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1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2" fill="hold">
                      <p:stCondLst>
                        <p:cond delay="indefinite"/>
                      </p:stCondLst>
                      <p:childTnLst>
                        <p:par>
                          <p:cTn id="173" fill="hold">
                            <p:stCondLst>
                              <p:cond delay="0"/>
                            </p:stCondLst>
                            <p:childTnLst>
                              <p:par>
                                <p:cTn id="17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6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7" fill="hold">
                      <p:stCondLst>
                        <p:cond delay="indefinite"/>
                      </p:stCondLst>
                      <p:childTnLst>
                        <p:par>
                          <p:cTn id="178" fill="hold">
                            <p:stCondLst>
                              <p:cond delay="0"/>
                            </p:stCondLst>
                            <p:childTnLst>
                              <p:par>
                                <p:cTn id="17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6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9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5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8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1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4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7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1" dur="5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2" dur="5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3" fill="hold">
                      <p:stCondLst>
                        <p:cond delay="indefinite"/>
                      </p:stCondLst>
                      <p:childTnLst>
                        <p:par>
                          <p:cTn id="214" fill="hold">
                            <p:stCondLst>
                              <p:cond delay="0"/>
                            </p:stCondLst>
                            <p:childTnLst>
                              <p:par>
                                <p:cTn id="2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7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8" fill="hold">
                      <p:stCondLst>
                        <p:cond delay="indefinite"/>
                      </p:stCondLst>
                      <p:childTnLst>
                        <p:par>
                          <p:cTn id="219" fill="hold">
                            <p:stCondLst>
                              <p:cond delay="0"/>
                            </p:stCondLst>
                            <p:childTnLst>
                              <p:par>
                                <p:cTn id="2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2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3" fill="hold">
                      <p:stCondLst>
                        <p:cond delay="indefinite"/>
                      </p:stCondLst>
                      <p:childTnLst>
                        <p:par>
                          <p:cTn id="224" fill="hold">
                            <p:stCondLst>
                              <p:cond delay="0"/>
                            </p:stCondLst>
                            <p:childTnLst>
                              <p:par>
                                <p:cTn id="2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8" fill="hold">
                      <p:stCondLst>
                        <p:cond delay="indefinite"/>
                      </p:stCondLst>
                      <p:childTnLst>
                        <p:par>
                          <p:cTn id="229" fill="hold">
                            <p:stCondLst>
                              <p:cond delay="0"/>
                            </p:stCondLst>
                            <p:childTnLst>
                              <p:par>
                                <p:cTn id="2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2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3" fill="hold">
                      <p:stCondLst>
                        <p:cond delay="indefinite"/>
                      </p:stCondLst>
                      <p:childTnLst>
                        <p:par>
                          <p:cTn id="234" fill="hold">
                            <p:stCondLst>
                              <p:cond delay="0"/>
                            </p:stCondLst>
                            <p:childTnLst>
                              <p:par>
                                <p:cTn id="2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7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8" fill="hold">
                      <p:stCondLst>
                        <p:cond delay="indefinite"/>
                      </p:stCondLst>
                      <p:childTnLst>
                        <p:par>
                          <p:cTn id="239" fill="hold">
                            <p:stCondLst>
                              <p:cond delay="0"/>
                            </p:stCondLst>
                            <p:childTnLst>
                              <p:par>
                                <p:cTn id="2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2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3" fill="hold">
                      <p:stCondLst>
                        <p:cond delay="indefinite"/>
                      </p:stCondLst>
                      <p:childTnLst>
                        <p:par>
                          <p:cTn id="244" fill="hold">
                            <p:stCondLst>
                              <p:cond delay="0"/>
                            </p:stCondLst>
                            <p:childTnLst>
                              <p:par>
                                <p:cTn id="2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7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" grpId="0"/>
      <p:bldP spid="66" grpId="0"/>
      <p:bldP spid="67" grpId="0"/>
      <p:bldP spid="69" grpId="0"/>
      <p:bldP spid="72" grpId="0"/>
      <p:bldP spid="73" grpId="0"/>
      <p:bldP spid="79" grpId="0"/>
      <p:bldP spid="86" grpId="0"/>
      <p:bldP spid="119" grpId="0"/>
      <p:bldP spid="135" grpId="0" animBg="1"/>
      <p:bldP spid="137" grpId="0" animBg="1"/>
      <p:bldP spid="13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1C7B82B5-B3AD-3445-B1E4-114020DF5B8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01603004"/>
              </p:ext>
            </p:extLst>
          </p:nvPr>
        </p:nvGraphicFramePr>
        <p:xfrm>
          <a:off x="2906179" y="1073278"/>
          <a:ext cx="5140232" cy="467382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2232">
                  <a:extLst>
                    <a:ext uri="{9D8B030D-6E8A-4147-A177-3AD203B41FA5}">
                      <a16:colId xmlns:a16="http://schemas.microsoft.com/office/drawing/2014/main" val="1945284546"/>
                    </a:ext>
                  </a:extLst>
                </a:gridCol>
                <a:gridCol w="1152000">
                  <a:extLst>
                    <a:ext uri="{9D8B030D-6E8A-4147-A177-3AD203B41FA5}">
                      <a16:colId xmlns:a16="http://schemas.microsoft.com/office/drawing/2014/main" val="2799117640"/>
                    </a:ext>
                  </a:extLst>
                </a:gridCol>
                <a:gridCol w="1152000">
                  <a:extLst>
                    <a:ext uri="{9D8B030D-6E8A-4147-A177-3AD203B41FA5}">
                      <a16:colId xmlns:a16="http://schemas.microsoft.com/office/drawing/2014/main" val="1980959579"/>
                    </a:ext>
                  </a:extLst>
                </a:gridCol>
                <a:gridCol w="1152000">
                  <a:extLst>
                    <a:ext uri="{9D8B030D-6E8A-4147-A177-3AD203B41FA5}">
                      <a16:colId xmlns:a16="http://schemas.microsoft.com/office/drawing/2014/main" val="19850668"/>
                    </a:ext>
                  </a:extLst>
                </a:gridCol>
                <a:gridCol w="1152000">
                  <a:extLst>
                    <a:ext uri="{9D8B030D-6E8A-4147-A177-3AD203B41FA5}">
                      <a16:colId xmlns:a16="http://schemas.microsoft.com/office/drawing/2014/main" val="3661368022"/>
                    </a:ext>
                  </a:extLst>
                </a:gridCol>
              </a:tblGrid>
              <a:tr h="501073">
                <a:tc>
                  <a:txBody>
                    <a:bodyPr/>
                    <a:lstStyle/>
                    <a:p>
                      <a:pPr algn="ctr"/>
                      <a:endParaRPr lang="en-GB" sz="3100" dirty="0">
                        <a:solidFill>
                          <a:schemeClr val="tx1"/>
                        </a:solidFill>
                        <a:latin typeface="KG Primary Penmanship" panose="02000506000000020003" pitchFamily="2" charset="77"/>
                      </a:endParaRPr>
                    </a:p>
                  </a:txBody>
                  <a:tcPr marL="117621" marR="117621" marT="58810" marB="5881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100" b="0" dirty="0" err="1">
                          <a:solidFill>
                            <a:schemeClr val="tx1"/>
                          </a:solidFill>
                          <a:latin typeface="+mn-lt"/>
                        </a:rPr>
                        <a:t>Th</a:t>
                      </a:r>
                      <a:endParaRPr lang="en-GB" sz="31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117621" marR="117621" marT="58810" marB="5881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100" b="0" dirty="0">
                          <a:solidFill>
                            <a:schemeClr val="tx1"/>
                          </a:solidFill>
                          <a:latin typeface="+mn-lt"/>
                        </a:rPr>
                        <a:t>H</a:t>
                      </a:r>
                    </a:p>
                  </a:txBody>
                  <a:tcPr marL="117621" marR="117621" marT="58810" marB="5881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100" b="0" dirty="0">
                          <a:solidFill>
                            <a:schemeClr val="tx1"/>
                          </a:solidFill>
                          <a:latin typeface="+mn-lt"/>
                        </a:rPr>
                        <a:t>T</a:t>
                      </a:r>
                    </a:p>
                  </a:txBody>
                  <a:tcPr marL="117621" marR="117621" marT="58810" marB="5881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100" b="0" dirty="0">
                          <a:solidFill>
                            <a:schemeClr val="tx1"/>
                          </a:solidFill>
                          <a:latin typeface="+mn-lt"/>
                        </a:rPr>
                        <a:t>O</a:t>
                      </a:r>
                    </a:p>
                  </a:txBody>
                  <a:tcPr marL="117621" marR="117621" marT="58810" marB="5881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5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87112008"/>
                  </a:ext>
                </a:extLst>
              </a:tr>
              <a:tr h="1905502">
                <a:tc>
                  <a:txBody>
                    <a:bodyPr/>
                    <a:lstStyle/>
                    <a:p>
                      <a:pPr algn="ctr"/>
                      <a:endParaRPr lang="en-GB" sz="3100" dirty="0">
                        <a:solidFill>
                          <a:schemeClr val="tx1"/>
                        </a:solidFill>
                        <a:latin typeface="KG Primary Penmanship" panose="02000506000000020003" pitchFamily="2" charset="77"/>
                      </a:endParaRPr>
                    </a:p>
                  </a:txBody>
                  <a:tcPr marL="117621" marR="117621" marT="58810" marB="5881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800" dirty="0">
                        <a:solidFill>
                          <a:schemeClr val="tx1"/>
                        </a:solidFill>
                        <a:latin typeface="KG Primary Penmanship" panose="02000506000000020003" pitchFamily="2" charset="77"/>
                      </a:endParaRPr>
                    </a:p>
                  </a:txBody>
                  <a:tcPr marL="117621" marR="117621" marT="58810" marB="5881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800" dirty="0">
                        <a:solidFill>
                          <a:schemeClr val="tx1"/>
                        </a:solidFill>
                        <a:latin typeface="KG Primary Penmanship" panose="02000506000000020003" pitchFamily="2" charset="77"/>
                      </a:endParaRPr>
                    </a:p>
                  </a:txBody>
                  <a:tcPr marL="117621" marR="117621" marT="58810" marB="5881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800" dirty="0">
                        <a:solidFill>
                          <a:schemeClr val="tx1"/>
                        </a:solidFill>
                        <a:latin typeface="KG Primary Penmanship" panose="02000506000000020003" pitchFamily="2" charset="77"/>
                      </a:endParaRPr>
                    </a:p>
                    <a:p>
                      <a:pPr algn="ctr"/>
                      <a:endParaRPr lang="en-GB" sz="800" dirty="0">
                        <a:solidFill>
                          <a:schemeClr val="tx1"/>
                        </a:solidFill>
                        <a:latin typeface="KG Primary Penmanship" panose="02000506000000020003" pitchFamily="2" charset="77"/>
                      </a:endParaRPr>
                    </a:p>
                    <a:p>
                      <a:pPr algn="ctr"/>
                      <a:endParaRPr lang="en-GB" sz="800" dirty="0">
                        <a:solidFill>
                          <a:schemeClr val="tx1"/>
                        </a:solidFill>
                        <a:latin typeface="KG Primary Penmanship" panose="02000506000000020003" pitchFamily="2" charset="77"/>
                      </a:endParaRPr>
                    </a:p>
                  </a:txBody>
                  <a:tcPr marL="117621" marR="117621" marT="58810" marB="5881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800" dirty="0">
                        <a:solidFill>
                          <a:schemeClr val="tx1"/>
                        </a:solidFill>
                        <a:latin typeface="KG Primary Penmanship" panose="02000506000000020003" pitchFamily="2" charset="77"/>
                      </a:endParaRPr>
                    </a:p>
                  </a:txBody>
                  <a:tcPr marL="117621" marR="117621" marT="58810" marB="5881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24221402"/>
                  </a:ext>
                </a:extLst>
              </a:tr>
              <a:tr h="1512000">
                <a:tc>
                  <a:txBody>
                    <a:bodyPr/>
                    <a:lstStyle/>
                    <a:p>
                      <a:pPr algn="ctr"/>
                      <a:endParaRPr lang="en-GB" sz="4400" dirty="0">
                        <a:solidFill>
                          <a:schemeClr val="tx1"/>
                        </a:solidFill>
                        <a:latin typeface="KG Primary Penmanship" panose="02000506000000020003" pitchFamily="2" charset="77"/>
                      </a:endParaRPr>
                    </a:p>
                  </a:txBody>
                  <a:tcPr marL="117621" marR="117621" marT="58810" marB="5881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800" dirty="0">
                        <a:solidFill>
                          <a:schemeClr val="tx1"/>
                        </a:solidFill>
                        <a:latin typeface="KG Primary Penmanship" panose="02000506000000020003" pitchFamily="2" charset="77"/>
                      </a:endParaRPr>
                    </a:p>
                  </a:txBody>
                  <a:tcPr marL="117621" marR="117621" marT="58810" marB="5881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800" dirty="0">
                        <a:solidFill>
                          <a:schemeClr val="tx1"/>
                        </a:solidFill>
                        <a:latin typeface="KG Primary Penmanship" panose="02000506000000020003" pitchFamily="2" charset="77"/>
                      </a:endParaRPr>
                    </a:p>
                  </a:txBody>
                  <a:tcPr marL="117621" marR="117621" marT="58810" marB="5881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800" dirty="0">
                        <a:solidFill>
                          <a:schemeClr val="tx1"/>
                        </a:solidFill>
                        <a:latin typeface="KG Primary Penmanship" panose="02000506000000020003" pitchFamily="2" charset="77"/>
                      </a:endParaRPr>
                    </a:p>
                  </a:txBody>
                  <a:tcPr marL="117621" marR="117621" marT="58810" marB="5881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800" dirty="0">
                        <a:solidFill>
                          <a:schemeClr val="tx1"/>
                        </a:solidFill>
                        <a:latin typeface="KG Primary Penmanship" panose="02000506000000020003" pitchFamily="2" charset="77"/>
                      </a:endParaRPr>
                    </a:p>
                  </a:txBody>
                  <a:tcPr marL="117621" marR="117621" marT="58810" marB="5881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5240259"/>
                  </a:ext>
                </a:extLst>
              </a:tr>
              <a:tr h="500123">
                <a:tc>
                  <a:txBody>
                    <a:bodyPr/>
                    <a:lstStyle/>
                    <a:p>
                      <a:pPr algn="ctr"/>
                      <a:endParaRPr lang="en-GB" sz="3600" dirty="0">
                        <a:solidFill>
                          <a:schemeClr val="tx1"/>
                        </a:solidFill>
                        <a:latin typeface="KG Primary Penmanship" panose="02000506000000020003" pitchFamily="2" charset="77"/>
                      </a:endParaRPr>
                    </a:p>
                  </a:txBody>
                  <a:tcPr marL="117621" marR="117621" marT="58810" marB="5881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600" dirty="0">
                        <a:solidFill>
                          <a:schemeClr val="tx1"/>
                        </a:solidFill>
                        <a:latin typeface="KG Primary Penmanship" panose="02000506000000020003" pitchFamily="2" charset="77"/>
                      </a:endParaRPr>
                    </a:p>
                  </a:txBody>
                  <a:tcPr marL="117621" marR="117621" marT="58810" marB="5881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600" dirty="0">
                        <a:solidFill>
                          <a:schemeClr val="tx1"/>
                        </a:solidFill>
                        <a:latin typeface="KG Primary Penmanship" panose="02000506000000020003" pitchFamily="2" charset="77"/>
                      </a:endParaRPr>
                    </a:p>
                  </a:txBody>
                  <a:tcPr marL="117621" marR="117621" marT="58810" marB="5881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600" dirty="0">
                        <a:solidFill>
                          <a:schemeClr val="tx1"/>
                        </a:solidFill>
                        <a:latin typeface="KG Primary Penmanship" panose="02000506000000020003" pitchFamily="2" charset="77"/>
                      </a:endParaRPr>
                    </a:p>
                  </a:txBody>
                  <a:tcPr marL="117621" marR="117621" marT="58810" marB="5881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600" dirty="0">
                        <a:solidFill>
                          <a:schemeClr val="tx1"/>
                        </a:solidFill>
                        <a:latin typeface="KG Primary Penmanship" panose="02000506000000020003" pitchFamily="2" charset="77"/>
                      </a:endParaRPr>
                    </a:p>
                  </a:txBody>
                  <a:tcPr marL="117621" marR="117621" marT="58810" marB="5881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32495378"/>
                  </a:ext>
                </a:extLst>
              </a:tr>
            </a:tbl>
          </a:graphicData>
        </a:graphic>
      </p:graphicFrame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3033" y="1669097"/>
            <a:ext cx="484363" cy="47243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2653" y="1669097"/>
            <a:ext cx="484363" cy="47243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7178" y="3579035"/>
            <a:ext cx="484363" cy="47243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2653" y="3588381"/>
            <a:ext cx="484363" cy="472433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5448" y="3573047"/>
            <a:ext cx="484363" cy="472433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0126" y="1669097"/>
            <a:ext cx="484363" cy="472433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7319" y="1669097"/>
            <a:ext cx="484363" cy="472433"/>
          </a:xfrm>
          <a:prstGeom prst="rect">
            <a:avLst/>
          </a:prstGeom>
        </p:spPr>
      </p:pic>
      <p:graphicFrame>
        <p:nvGraphicFramePr>
          <p:cNvPr id="12" name="Table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5120708"/>
              </p:ext>
            </p:extLst>
          </p:nvPr>
        </p:nvGraphicFramePr>
        <p:xfrm>
          <a:off x="1001794" y="1052310"/>
          <a:ext cx="2148460" cy="27061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7115">
                  <a:extLst>
                    <a:ext uri="{9D8B030D-6E8A-4147-A177-3AD203B41FA5}">
                      <a16:colId xmlns:a16="http://schemas.microsoft.com/office/drawing/2014/main" val="2261971657"/>
                    </a:ext>
                  </a:extLst>
                </a:gridCol>
                <a:gridCol w="537115">
                  <a:extLst>
                    <a:ext uri="{9D8B030D-6E8A-4147-A177-3AD203B41FA5}">
                      <a16:colId xmlns:a16="http://schemas.microsoft.com/office/drawing/2014/main" val="70042895"/>
                    </a:ext>
                  </a:extLst>
                </a:gridCol>
                <a:gridCol w="537115">
                  <a:extLst>
                    <a:ext uri="{9D8B030D-6E8A-4147-A177-3AD203B41FA5}">
                      <a16:colId xmlns:a16="http://schemas.microsoft.com/office/drawing/2014/main" val="3654639686"/>
                    </a:ext>
                  </a:extLst>
                </a:gridCol>
                <a:gridCol w="537115">
                  <a:extLst>
                    <a:ext uri="{9D8B030D-6E8A-4147-A177-3AD203B41FA5}">
                      <a16:colId xmlns:a16="http://schemas.microsoft.com/office/drawing/2014/main" val="699825816"/>
                    </a:ext>
                  </a:extLst>
                </a:gridCol>
              </a:tblGrid>
              <a:tr h="638267">
                <a:tc>
                  <a:txBody>
                    <a:bodyPr/>
                    <a:lstStyle/>
                    <a:p>
                      <a:pPr algn="ctr"/>
                      <a:r>
                        <a:rPr lang="en-GB" sz="2800" b="0" dirty="0" err="1">
                          <a:solidFill>
                            <a:schemeClr val="tx1"/>
                          </a:solidFill>
                          <a:latin typeface="+mn-lt"/>
                        </a:rPr>
                        <a:t>Th</a:t>
                      </a:r>
                      <a:endParaRPr lang="en-GB" sz="28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="0" dirty="0">
                          <a:solidFill>
                            <a:schemeClr val="tx1"/>
                          </a:solidFill>
                          <a:latin typeface="+mn-lt"/>
                        </a:rPr>
                        <a:t>H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800" b="0" dirty="0">
                          <a:solidFill>
                            <a:schemeClr val="tx1"/>
                          </a:solidFill>
                          <a:latin typeface="+mn-lt"/>
                        </a:rPr>
                        <a:t>T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="0" dirty="0">
                          <a:solidFill>
                            <a:schemeClr val="tx1"/>
                          </a:solidFill>
                          <a:latin typeface="+mn-lt"/>
                        </a:rPr>
                        <a:t>O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5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64565384"/>
                  </a:ext>
                </a:extLst>
              </a:tr>
              <a:tr h="689279">
                <a:tc>
                  <a:txBody>
                    <a:bodyPr/>
                    <a:lstStyle/>
                    <a:p>
                      <a:pPr algn="ctr"/>
                      <a:r>
                        <a:rPr lang="en-GB" sz="2800" b="0" dirty="0">
                          <a:solidFill>
                            <a:schemeClr val="tx1"/>
                          </a:solidFill>
                          <a:latin typeface="+mn-lt"/>
                        </a:rPr>
                        <a:t>2</a:t>
                      </a:r>
                    </a:p>
                  </a:txBody>
                  <a:tcPr marL="83914" marR="83914" marT="41957" marB="41957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="0" dirty="0">
                          <a:solidFill>
                            <a:schemeClr val="tx1"/>
                          </a:solidFill>
                          <a:latin typeface="+mn-lt"/>
                        </a:rPr>
                        <a:t>7</a:t>
                      </a:r>
                    </a:p>
                  </a:txBody>
                  <a:tcPr marL="83914" marR="83914" marT="41957" marB="4195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800" b="0" dirty="0">
                          <a:solidFill>
                            <a:schemeClr val="tx1"/>
                          </a:solidFill>
                          <a:latin typeface="+mn-lt"/>
                        </a:rPr>
                        <a:t>3</a:t>
                      </a:r>
                    </a:p>
                  </a:txBody>
                  <a:tcPr marL="83914" marR="83914" marT="41957" marB="4195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dirty="0">
                          <a:solidFill>
                            <a:schemeClr val="tx1"/>
                          </a:solidFill>
                          <a:latin typeface="+mn-lt"/>
                        </a:rPr>
                        <a:t>5</a:t>
                      </a:r>
                    </a:p>
                  </a:txBody>
                  <a:tcPr marL="83914" marR="83914" marT="41957" marB="4195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1205399"/>
                  </a:ext>
                </a:extLst>
              </a:tr>
              <a:tr h="689279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2800" dirty="0">
                        <a:latin typeface="+mn-lt"/>
                      </a:endParaRPr>
                    </a:p>
                  </a:txBody>
                  <a:tcPr marL="83914" marR="83914" marT="41957" marB="41957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800" dirty="0">
                          <a:latin typeface="+mn-lt"/>
                        </a:rPr>
                        <a:t>3</a:t>
                      </a:r>
                    </a:p>
                  </a:txBody>
                  <a:tcPr marL="83914" marR="83914" marT="41957" marB="4195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dirty="0">
                          <a:solidFill>
                            <a:schemeClr val="tx1"/>
                          </a:solidFill>
                          <a:latin typeface="+mn-lt"/>
                        </a:rPr>
                        <a:t>1</a:t>
                      </a:r>
                    </a:p>
                  </a:txBody>
                  <a:tcPr marL="83914" marR="83914" marT="41957" marB="4195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dirty="0">
                          <a:solidFill>
                            <a:schemeClr val="tx1"/>
                          </a:solidFill>
                          <a:latin typeface="+mn-lt"/>
                        </a:rPr>
                        <a:t>6</a:t>
                      </a:r>
                    </a:p>
                  </a:txBody>
                  <a:tcPr marL="83914" marR="83914" marT="41957" marB="4195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4501321"/>
                  </a:ext>
                </a:extLst>
              </a:tr>
              <a:tr h="689279">
                <a:tc>
                  <a:txBody>
                    <a:bodyPr/>
                    <a:lstStyle/>
                    <a:p>
                      <a:pPr algn="ctr"/>
                      <a:endParaRPr lang="en-GB" sz="3300" dirty="0">
                        <a:solidFill>
                          <a:schemeClr val="tx1"/>
                        </a:solidFill>
                        <a:latin typeface="KG Primary Penmanship" panose="02000506000000020003" pitchFamily="2" charset="0"/>
                      </a:endParaRPr>
                    </a:p>
                  </a:txBody>
                  <a:tcPr marL="83914" marR="83914" marT="41957" marB="41957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300" dirty="0">
                        <a:solidFill>
                          <a:schemeClr val="tx1"/>
                        </a:solidFill>
                        <a:latin typeface="KG Primary Penmanship" panose="02000506000000020003" pitchFamily="2" charset="0"/>
                      </a:endParaRPr>
                    </a:p>
                  </a:txBody>
                  <a:tcPr marL="83914" marR="83914" marT="41957" marB="4195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300" dirty="0">
                        <a:solidFill>
                          <a:schemeClr val="tx1"/>
                        </a:solidFill>
                        <a:latin typeface="KG Primary Penmanship" panose="02000506000000020003" pitchFamily="2" charset="0"/>
                      </a:endParaRPr>
                    </a:p>
                  </a:txBody>
                  <a:tcPr marL="83914" marR="83914" marT="41957" marB="4195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300" dirty="0">
                        <a:solidFill>
                          <a:schemeClr val="tx1"/>
                        </a:solidFill>
                        <a:latin typeface="KG Primary Penmanship" panose="02000506000000020003" pitchFamily="2" charset="0"/>
                      </a:endParaRPr>
                    </a:p>
                  </a:txBody>
                  <a:tcPr marL="83914" marR="83914" marT="41957" marB="4195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2945117"/>
                  </a:ext>
                </a:extLst>
              </a:tr>
            </a:tbl>
          </a:graphicData>
        </a:graphic>
      </p:graphicFrame>
      <p:sp>
        <p:nvSpPr>
          <p:cNvPr id="13" name="Rectangle 12"/>
          <p:cNvSpPr/>
          <p:nvPr/>
        </p:nvSpPr>
        <p:spPr>
          <a:xfrm>
            <a:off x="2050095" y="3138447"/>
            <a:ext cx="58073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2800" dirty="0"/>
              <a:t>5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684993" y="5114176"/>
            <a:ext cx="105656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3600" dirty="0"/>
              <a:t>0</a:t>
            </a:r>
          </a:p>
        </p:txBody>
      </p:sp>
      <p:sp>
        <p:nvSpPr>
          <p:cNvPr id="15" name="Rectangle 14"/>
          <p:cNvSpPr/>
          <p:nvPr/>
        </p:nvSpPr>
        <p:spPr>
          <a:xfrm>
            <a:off x="7012172" y="5114176"/>
            <a:ext cx="105656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3600" dirty="0"/>
              <a:t>1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841461" y="5114176"/>
            <a:ext cx="105656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3600" dirty="0"/>
              <a:t>5</a:t>
            </a:r>
          </a:p>
        </p:txBody>
      </p:sp>
      <p:sp>
        <p:nvSpPr>
          <p:cNvPr id="17" name="Rectangle 16"/>
          <p:cNvSpPr/>
          <p:nvPr/>
        </p:nvSpPr>
        <p:spPr>
          <a:xfrm>
            <a:off x="1309562" y="3133494"/>
            <a:ext cx="105656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2800" dirty="0"/>
              <a:t>0</a:t>
            </a:r>
          </a:p>
        </p:txBody>
      </p:sp>
      <p:sp>
        <p:nvSpPr>
          <p:cNvPr id="18" name="Rectangle 17"/>
          <p:cNvSpPr/>
          <p:nvPr/>
        </p:nvSpPr>
        <p:spPr>
          <a:xfrm>
            <a:off x="2615767" y="3142554"/>
            <a:ext cx="54846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2800" dirty="0"/>
              <a:t>1</a:t>
            </a:r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0126" y="2112828"/>
            <a:ext cx="484363" cy="472433"/>
          </a:xfrm>
          <a:prstGeom prst="rect">
            <a:avLst/>
          </a:prstGeom>
        </p:spPr>
      </p:pic>
      <p:sp>
        <p:nvSpPr>
          <p:cNvPr id="23" name="Rectangle 22"/>
          <p:cNvSpPr/>
          <p:nvPr/>
        </p:nvSpPr>
        <p:spPr>
          <a:xfrm>
            <a:off x="1798336" y="3696512"/>
            <a:ext cx="105656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2800" dirty="0"/>
              <a:t>1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03542" y="2430868"/>
            <a:ext cx="52931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latin typeface="Cambria Math" panose="02040503050406030204" pitchFamily="18" charset="0"/>
                <a:ea typeface="Cambria Math" panose="02040503050406030204" pitchFamily="18" charset="0"/>
              </a:rPr>
              <a:t>+</a:t>
            </a:r>
          </a:p>
        </p:txBody>
      </p:sp>
      <p:pic>
        <p:nvPicPr>
          <p:cNvPr id="25" name="Picture 24" descr="A close up of a logo&#10;&#10;Description automatically generated">
            <a:extLst>
              <a:ext uri="{FF2B5EF4-FFF2-40B4-BE49-F238E27FC236}">
                <a16:creationId xmlns:a16="http://schemas.microsoft.com/office/drawing/2014/main" id="{7ECFEEB7-290A-604B-B9A7-3D8BD2822D6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20089" y="1669097"/>
            <a:ext cx="486000" cy="476377"/>
          </a:xfrm>
          <a:prstGeom prst="rect">
            <a:avLst/>
          </a:prstGeom>
        </p:spPr>
      </p:pic>
      <p:pic>
        <p:nvPicPr>
          <p:cNvPr id="26" name="Picture 25" descr="A close up of a logo&#10;&#10;Description automatically generated">
            <a:extLst>
              <a:ext uri="{FF2B5EF4-FFF2-40B4-BE49-F238E27FC236}">
                <a16:creationId xmlns:a16="http://schemas.microsoft.com/office/drawing/2014/main" id="{7ECFEEB7-290A-604B-B9A7-3D8BD2822D6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14030" y="1669097"/>
            <a:ext cx="486000" cy="476377"/>
          </a:xfrm>
          <a:prstGeom prst="rect">
            <a:avLst/>
          </a:prstGeom>
        </p:spPr>
      </p:pic>
      <p:sp>
        <p:nvSpPr>
          <p:cNvPr id="27" name="Rectangle 26"/>
          <p:cNvSpPr/>
          <p:nvPr/>
        </p:nvSpPr>
        <p:spPr>
          <a:xfrm>
            <a:off x="3528526" y="5114176"/>
            <a:ext cx="105656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3600" dirty="0"/>
              <a:t>3</a:t>
            </a:r>
          </a:p>
        </p:txBody>
      </p:sp>
      <p:sp>
        <p:nvSpPr>
          <p:cNvPr id="28" name="Rectangle 27"/>
          <p:cNvSpPr/>
          <p:nvPr/>
        </p:nvSpPr>
        <p:spPr>
          <a:xfrm>
            <a:off x="743349" y="3129682"/>
            <a:ext cx="105656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2800" dirty="0"/>
              <a:t>3</a:t>
            </a:r>
          </a:p>
        </p:txBody>
      </p:sp>
      <p:pic>
        <p:nvPicPr>
          <p:cNvPr id="36" name="Picture 3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3033" y="2112828"/>
            <a:ext cx="484363" cy="472433"/>
          </a:xfrm>
          <a:prstGeom prst="rect">
            <a:avLst/>
          </a:prstGeom>
        </p:spPr>
      </p:pic>
      <p:pic>
        <p:nvPicPr>
          <p:cNvPr id="37" name="Picture 3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7179" y="4019567"/>
            <a:ext cx="484363" cy="472433"/>
          </a:xfrm>
          <a:prstGeom prst="rect">
            <a:avLst/>
          </a:prstGeom>
        </p:spPr>
      </p:pic>
      <p:sp>
        <p:nvSpPr>
          <p:cNvPr id="38" name="L-Shape 37"/>
          <p:cNvSpPr/>
          <p:nvPr/>
        </p:nvSpPr>
        <p:spPr>
          <a:xfrm flipH="1">
            <a:off x="6972541" y="1669096"/>
            <a:ext cx="998209" cy="3302876"/>
          </a:xfrm>
          <a:prstGeom prst="corner">
            <a:avLst>
              <a:gd name="adj1" fmla="val 283728"/>
              <a:gd name="adj2" fmla="val 50000"/>
            </a:avLst>
          </a:prstGeom>
          <a:noFill/>
          <a:ln w="38100">
            <a:solidFill>
              <a:schemeClr val="accent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39" name="Picture 3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7563" y="5804994"/>
            <a:ext cx="484363" cy="472433"/>
          </a:xfrm>
          <a:prstGeom prst="rect">
            <a:avLst/>
          </a:prstGeom>
        </p:spPr>
      </p:pic>
      <p:sp>
        <p:nvSpPr>
          <p:cNvPr id="40" name="Rectangle 39"/>
          <p:cNvSpPr/>
          <p:nvPr/>
        </p:nvSpPr>
        <p:spPr>
          <a:xfrm>
            <a:off x="4674952" y="1682543"/>
            <a:ext cx="972064" cy="2863233"/>
          </a:xfrm>
          <a:prstGeom prst="rect">
            <a:avLst/>
          </a:prstGeom>
          <a:noFill/>
          <a:ln w="38100">
            <a:solidFill>
              <a:schemeClr val="accent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1" name="Rectangle 40"/>
          <p:cNvSpPr/>
          <p:nvPr/>
        </p:nvSpPr>
        <p:spPr>
          <a:xfrm>
            <a:off x="781278" y="3696512"/>
            <a:ext cx="105656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2800" dirty="0"/>
              <a:t>1</a:t>
            </a:r>
          </a:p>
        </p:txBody>
      </p:sp>
      <p:pic>
        <p:nvPicPr>
          <p:cNvPr id="42" name="Picture 4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2653" y="2112828"/>
            <a:ext cx="484363" cy="472433"/>
          </a:xfrm>
          <a:prstGeom prst="rect">
            <a:avLst/>
          </a:prstGeom>
        </p:spPr>
      </p:pic>
      <p:pic>
        <p:nvPicPr>
          <p:cNvPr id="43" name="Picture 4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3033" y="2548611"/>
            <a:ext cx="484363" cy="472433"/>
          </a:xfrm>
          <a:prstGeom prst="rect">
            <a:avLst/>
          </a:prstGeom>
        </p:spPr>
      </p:pic>
      <p:pic>
        <p:nvPicPr>
          <p:cNvPr id="44" name="Picture 4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2653" y="2548611"/>
            <a:ext cx="484363" cy="472433"/>
          </a:xfrm>
          <a:prstGeom prst="rect">
            <a:avLst/>
          </a:prstGeom>
        </p:spPr>
      </p:pic>
      <p:pic>
        <p:nvPicPr>
          <p:cNvPr id="45" name="Picture 4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3033" y="3048885"/>
            <a:ext cx="484363" cy="472433"/>
          </a:xfrm>
          <a:prstGeom prst="rect">
            <a:avLst/>
          </a:prstGeom>
        </p:spPr>
      </p:pic>
      <p:pic>
        <p:nvPicPr>
          <p:cNvPr id="46" name="Picture 45" descr="A close up of a logo&#10;&#10;Description automatically generated">
            <a:extLst>
              <a:ext uri="{FF2B5EF4-FFF2-40B4-BE49-F238E27FC236}">
                <a16:creationId xmlns:a16="http://schemas.microsoft.com/office/drawing/2014/main" id="{7ECFEEB7-290A-604B-B9A7-3D8BD2822D6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84023" y="5804994"/>
            <a:ext cx="486000" cy="476377"/>
          </a:xfrm>
          <a:prstGeom prst="rect">
            <a:avLst/>
          </a:prstGeom>
        </p:spPr>
      </p:pic>
      <p:sp>
        <p:nvSpPr>
          <p:cNvPr id="47" name="Rectangle 46"/>
          <p:cNvSpPr/>
          <p:nvPr/>
        </p:nvSpPr>
        <p:spPr>
          <a:xfrm>
            <a:off x="755268" y="3138447"/>
            <a:ext cx="105656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2800" dirty="0"/>
              <a:t>2</a:t>
            </a:r>
          </a:p>
        </p:txBody>
      </p:sp>
      <p:pic>
        <p:nvPicPr>
          <p:cNvPr id="49" name="Picture 4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6638" y="1661661"/>
            <a:ext cx="484363" cy="472433"/>
          </a:xfrm>
          <a:prstGeom prst="rect">
            <a:avLst/>
          </a:prstGeom>
        </p:spPr>
      </p:pic>
      <p:pic>
        <p:nvPicPr>
          <p:cNvPr id="50" name="Picture 4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9625" y="1672294"/>
            <a:ext cx="484363" cy="472433"/>
          </a:xfrm>
          <a:prstGeom prst="rect">
            <a:avLst/>
          </a:prstGeom>
        </p:spPr>
      </p:pic>
      <p:pic>
        <p:nvPicPr>
          <p:cNvPr id="53" name="Picture 5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2010" y="2121310"/>
            <a:ext cx="484363" cy="472433"/>
          </a:xfrm>
          <a:prstGeom prst="rect">
            <a:avLst/>
          </a:prstGeom>
        </p:spPr>
      </p:pic>
      <p:pic>
        <p:nvPicPr>
          <p:cNvPr id="54" name="Picture 5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9625" y="2121310"/>
            <a:ext cx="484363" cy="472433"/>
          </a:xfrm>
          <a:prstGeom prst="rect">
            <a:avLst/>
          </a:prstGeom>
        </p:spPr>
      </p:pic>
      <p:pic>
        <p:nvPicPr>
          <p:cNvPr id="55" name="Picture 5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9625" y="2548611"/>
            <a:ext cx="484363" cy="472433"/>
          </a:xfrm>
          <a:prstGeom prst="rect">
            <a:avLst/>
          </a:prstGeom>
        </p:spPr>
      </p:pic>
      <p:pic>
        <p:nvPicPr>
          <p:cNvPr id="56" name="Picture 5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5254" y="3624328"/>
            <a:ext cx="484363" cy="472433"/>
          </a:xfrm>
          <a:prstGeom prst="rect">
            <a:avLst/>
          </a:prstGeom>
        </p:spPr>
      </p:pic>
      <p:pic>
        <p:nvPicPr>
          <p:cNvPr id="57" name="Picture 5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8241" y="3624328"/>
            <a:ext cx="484363" cy="472433"/>
          </a:xfrm>
          <a:prstGeom prst="rect">
            <a:avLst/>
          </a:prstGeom>
        </p:spPr>
      </p:pic>
      <p:pic>
        <p:nvPicPr>
          <p:cNvPr id="58" name="Picture 5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0653" y="4073344"/>
            <a:ext cx="484363" cy="472433"/>
          </a:xfrm>
          <a:prstGeom prst="rect">
            <a:avLst/>
          </a:prstGeom>
        </p:spPr>
      </p:pic>
      <p:pic>
        <p:nvPicPr>
          <p:cNvPr id="59" name="Picture 5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3640" y="4073344"/>
            <a:ext cx="484363" cy="472433"/>
          </a:xfrm>
          <a:prstGeom prst="rect">
            <a:avLst/>
          </a:prstGeom>
        </p:spPr>
      </p:pic>
      <p:pic>
        <p:nvPicPr>
          <p:cNvPr id="60" name="Picture 5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0759" y="4499539"/>
            <a:ext cx="484363" cy="472433"/>
          </a:xfrm>
          <a:prstGeom prst="rect">
            <a:avLst/>
          </a:prstGeom>
        </p:spPr>
      </p:pic>
      <p:pic>
        <p:nvPicPr>
          <p:cNvPr id="61" name="Picture 6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3746" y="4499539"/>
            <a:ext cx="484363" cy="472433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9370746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5" grpId="0"/>
      <p:bldP spid="16" grpId="0"/>
      <p:bldP spid="17" grpId="0"/>
      <p:bldP spid="18" grpId="0"/>
      <p:bldP spid="23" grpId="0"/>
      <p:bldP spid="27" grpId="0"/>
      <p:bldP spid="28" grpId="0"/>
      <p:bldP spid="38" grpId="0" animBg="1"/>
      <p:bldP spid="40" grpId="0" animBg="1"/>
      <p:bldP spid="41" grpId="0"/>
      <p:bldP spid="47" grpId="0"/>
      <p:bldP spid="47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Have a go at questions </a:t>
            </a:r>
            <a:b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1 – 3 on the worksheet</a:t>
            </a:r>
          </a:p>
        </p:txBody>
      </p:sp>
    </p:spTree>
    <p:extLst>
      <p:ext uri="{BB962C8B-B14F-4D97-AF65-F5344CB8AC3E}">
        <p14:creationId xmlns:p14="http://schemas.microsoft.com/office/powerpoint/2010/main" val="27588513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667512" y="570459"/>
            <a:ext cx="8062376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/>
              <a:t>Two cars are for sale.  </a:t>
            </a:r>
          </a:p>
          <a:p>
            <a:r>
              <a:rPr lang="en-GB" sz="2800" dirty="0"/>
              <a:t>The first car costs £3,655</a:t>
            </a:r>
          </a:p>
          <a:p>
            <a:r>
              <a:rPr lang="en-GB" sz="2800" dirty="0"/>
              <a:t>The second car costs £1,755 more.</a:t>
            </a:r>
          </a:p>
          <a:p>
            <a:endParaRPr lang="en-GB" sz="2800" dirty="0"/>
          </a:p>
          <a:p>
            <a:r>
              <a:rPr lang="en-GB" sz="2800" dirty="0"/>
              <a:t>1)  How much does the second car cost?</a:t>
            </a:r>
          </a:p>
          <a:p>
            <a:endParaRPr lang="en-GB" sz="2800" dirty="0"/>
          </a:p>
          <a:p>
            <a:r>
              <a:rPr lang="en-GB" sz="2800" dirty="0"/>
              <a:t>2)	Mr Jones has £9,000  </a:t>
            </a:r>
          </a:p>
          <a:p>
            <a:r>
              <a:rPr lang="en-GB" sz="2800" dirty="0"/>
              <a:t>He wants to buy both cars.</a:t>
            </a:r>
          </a:p>
          <a:p>
            <a:r>
              <a:rPr lang="en-GB" sz="2800" dirty="0"/>
              <a:t>Does he have enough money?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995616" y="4641115"/>
            <a:ext cx="52931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latin typeface="Cambria Math" panose="02040503050406030204" pitchFamily="18" charset="0"/>
                <a:ea typeface="Cambria Math" panose="02040503050406030204" pitchFamily="18" charset="0"/>
              </a:rPr>
              <a:t>+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43494688"/>
              </p:ext>
            </p:extLst>
          </p:nvPr>
        </p:nvGraphicFramePr>
        <p:xfrm>
          <a:off x="5524928" y="3297868"/>
          <a:ext cx="2148460" cy="27571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7115">
                  <a:extLst>
                    <a:ext uri="{9D8B030D-6E8A-4147-A177-3AD203B41FA5}">
                      <a16:colId xmlns:a16="http://schemas.microsoft.com/office/drawing/2014/main" val="2261971657"/>
                    </a:ext>
                  </a:extLst>
                </a:gridCol>
                <a:gridCol w="537115">
                  <a:extLst>
                    <a:ext uri="{9D8B030D-6E8A-4147-A177-3AD203B41FA5}">
                      <a16:colId xmlns:a16="http://schemas.microsoft.com/office/drawing/2014/main" val="70042895"/>
                    </a:ext>
                  </a:extLst>
                </a:gridCol>
                <a:gridCol w="537115">
                  <a:extLst>
                    <a:ext uri="{9D8B030D-6E8A-4147-A177-3AD203B41FA5}">
                      <a16:colId xmlns:a16="http://schemas.microsoft.com/office/drawing/2014/main" val="3654639686"/>
                    </a:ext>
                  </a:extLst>
                </a:gridCol>
                <a:gridCol w="537115">
                  <a:extLst>
                    <a:ext uri="{9D8B030D-6E8A-4147-A177-3AD203B41FA5}">
                      <a16:colId xmlns:a16="http://schemas.microsoft.com/office/drawing/2014/main" val="699825816"/>
                    </a:ext>
                  </a:extLst>
                </a:gridCol>
              </a:tblGrid>
              <a:tr h="689279">
                <a:tc>
                  <a:txBody>
                    <a:bodyPr/>
                    <a:lstStyle/>
                    <a:p>
                      <a:pPr algn="ctr"/>
                      <a:r>
                        <a:rPr lang="en-GB" sz="2800" b="0" dirty="0" err="1">
                          <a:solidFill>
                            <a:schemeClr val="tx1"/>
                          </a:solidFill>
                          <a:latin typeface="+mn-lt"/>
                        </a:rPr>
                        <a:t>Th</a:t>
                      </a:r>
                      <a:endParaRPr lang="en-GB" sz="28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="0" dirty="0">
                          <a:solidFill>
                            <a:schemeClr val="tx1"/>
                          </a:solidFill>
                          <a:latin typeface="+mn-lt"/>
                        </a:rPr>
                        <a:t>H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800" b="0" dirty="0">
                          <a:solidFill>
                            <a:schemeClr val="tx1"/>
                          </a:solidFill>
                          <a:latin typeface="+mn-lt"/>
                        </a:rPr>
                        <a:t>T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="0" dirty="0">
                          <a:solidFill>
                            <a:schemeClr val="tx1"/>
                          </a:solidFill>
                          <a:latin typeface="+mn-lt"/>
                        </a:rPr>
                        <a:t>O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64565384"/>
                  </a:ext>
                </a:extLst>
              </a:tr>
              <a:tr h="689279">
                <a:tc>
                  <a:txBody>
                    <a:bodyPr/>
                    <a:lstStyle/>
                    <a:p>
                      <a:pPr algn="ctr"/>
                      <a:r>
                        <a:rPr lang="en-GB" sz="2800" b="0" dirty="0">
                          <a:solidFill>
                            <a:schemeClr val="tx1"/>
                          </a:solidFill>
                          <a:latin typeface="+mn-lt"/>
                        </a:rPr>
                        <a:t>3</a:t>
                      </a:r>
                    </a:p>
                  </a:txBody>
                  <a:tcPr marL="83914" marR="83914" marT="41957" marB="41957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="0" dirty="0">
                          <a:solidFill>
                            <a:schemeClr val="tx1"/>
                          </a:solidFill>
                          <a:latin typeface="+mn-lt"/>
                        </a:rPr>
                        <a:t>6</a:t>
                      </a:r>
                    </a:p>
                  </a:txBody>
                  <a:tcPr marL="83914" marR="83914" marT="41957" marB="4195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800" b="0" dirty="0">
                          <a:solidFill>
                            <a:schemeClr val="tx1"/>
                          </a:solidFill>
                          <a:latin typeface="+mn-lt"/>
                        </a:rPr>
                        <a:t>5</a:t>
                      </a:r>
                    </a:p>
                  </a:txBody>
                  <a:tcPr marL="83914" marR="83914" marT="41957" marB="4195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dirty="0">
                          <a:solidFill>
                            <a:schemeClr val="tx1"/>
                          </a:solidFill>
                          <a:latin typeface="+mn-lt"/>
                        </a:rPr>
                        <a:t>5</a:t>
                      </a:r>
                    </a:p>
                  </a:txBody>
                  <a:tcPr marL="83914" marR="83914" marT="41957" marB="4195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1205399"/>
                  </a:ext>
                </a:extLst>
              </a:tr>
              <a:tr h="689279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800" dirty="0">
                          <a:latin typeface="+mn-lt"/>
                        </a:rPr>
                        <a:t>1</a:t>
                      </a:r>
                    </a:p>
                  </a:txBody>
                  <a:tcPr marL="83914" marR="83914" marT="41957" marB="41957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800" dirty="0">
                          <a:latin typeface="+mn-lt"/>
                        </a:rPr>
                        <a:t>7</a:t>
                      </a:r>
                    </a:p>
                  </a:txBody>
                  <a:tcPr marL="83914" marR="83914" marT="41957" marB="4195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dirty="0">
                          <a:solidFill>
                            <a:schemeClr val="tx1"/>
                          </a:solidFill>
                          <a:latin typeface="+mn-lt"/>
                        </a:rPr>
                        <a:t>5</a:t>
                      </a:r>
                    </a:p>
                  </a:txBody>
                  <a:tcPr marL="83914" marR="83914" marT="41957" marB="4195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dirty="0">
                          <a:solidFill>
                            <a:schemeClr val="tx1"/>
                          </a:solidFill>
                          <a:latin typeface="+mn-lt"/>
                        </a:rPr>
                        <a:t>5</a:t>
                      </a:r>
                    </a:p>
                  </a:txBody>
                  <a:tcPr marL="83914" marR="83914" marT="41957" marB="4195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4501321"/>
                  </a:ext>
                </a:extLst>
              </a:tr>
              <a:tr h="689279">
                <a:tc>
                  <a:txBody>
                    <a:bodyPr/>
                    <a:lstStyle/>
                    <a:p>
                      <a:pPr algn="ctr"/>
                      <a:endParaRPr lang="en-GB" sz="3300" dirty="0">
                        <a:solidFill>
                          <a:schemeClr val="tx1"/>
                        </a:solidFill>
                        <a:latin typeface="KG Primary Penmanship" panose="02000506000000020003" pitchFamily="2" charset="0"/>
                      </a:endParaRPr>
                    </a:p>
                  </a:txBody>
                  <a:tcPr marL="83914" marR="83914" marT="41957" marB="41957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300" dirty="0">
                        <a:solidFill>
                          <a:schemeClr val="tx1"/>
                        </a:solidFill>
                        <a:latin typeface="KG Primary Penmanship" panose="02000506000000020003" pitchFamily="2" charset="0"/>
                      </a:endParaRPr>
                    </a:p>
                  </a:txBody>
                  <a:tcPr marL="83914" marR="83914" marT="41957" marB="4195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300" dirty="0">
                        <a:solidFill>
                          <a:schemeClr val="tx1"/>
                        </a:solidFill>
                        <a:latin typeface="KG Primary Penmanship" panose="02000506000000020003" pitchFamily="2" charset="0"/>
                      </a:endParaRPr>
                    </a:p>
                  </a:txBody>
                  <a:tcPr marL="83914" marR="83914" marT="41957" marB="4195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300" dirty="0">
                        <a:solidFill>
                          <a:schemeClr val="tx1"/>
                        </a:solidFill>
                        <a:latin typeface="KG Primary Penmanship" panose="02000506000000020003" pitchFamily="2" charset="0"/>
                      </a:endParaRPr>
                    </a:p>
                  </a:txBody>
                  <a:tcPr marL="83914" marR="83914" marT="41957" marB="4195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2945117"/>
                  </a:ext>
                </a:extLst>
              </a:tr>
            </a:tbl>
          </a:graphicData>
        </a:graphic>
      </p:graphicFrame>
      <p:sp>
        <p:nvSpPr>
          <p:cNvPr id="9" name="Rectangle 8"/>
          <p:cNvSpPr/>
          <p:nvPr/>
        </p:nvSpPr>
        <p:spPr>
          <a:xfrm>
            <a:off x="6638759" y="2283669"/>
            <a:ext cx="118814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dirty="0">
                <a:solidFill>
                  <a:schemeClr val="accent1"/>
                </a:solidFill>
              </a:rPr>
              <a:t>£5,410</a:t>
            </a:r>
          </a:p>
        </p:txBody>
      </p:sp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66685787"/>
              </p:ext>
            </p:extLst>
          </p:nvPr>
        </p:nvGraphicFramePr>
        <p:xfrm>
          <a:off x="5542590" y="3297868"/>
          <a:ext cx="2148460" cy="27571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7115">
                  <a:extLst>
                    <a:ext uri="{9D8B030D-6E8A-4147-A177-3AD203B41FA5}">
                      <a16:colId xmlns:a16="http://schemas.microsoft.com/office/drawing/2014/main" val="2261971657"/>
                    </a:ext>
                  </a:extLst>
                </a:gridCol>
                <a:gridCol w="537115">
                  <a:extLst>
                    <a:ext uri="{9D8B030D-6E8A-4147-A177-3AD203B41FA5}">
                      <a16:colId xmlns:a16="http://schemas.microsoft.com/office/drawing/2014/main" val="70042895"/>
                    </a:ext>
                  </a:extLst>
                </a:gridCol>
                <a:gridCol w="537115">
                  <a:extLst>
                    <a:ext uri="{9D8B030D-6E8A-4147-A177-3AD203B41FA5}">
                      <a16:colId xmlns:a16="http://schemas.microsoft.com/office/drawing/2014/main" val="3654639686"/>
                    </a:ext>
                  </a:extLst>
                </a:gridCol>
                <a:gridCol w="537115">
                  <a:extLst>
                    <a:ext uri="{9D8B030D-6E8A-4147-A177-3AD203B41FA5}">
                      <a16:colId xmlns:a16="http://schemas.microsoft.com/office/drawing/2014/main" val="699825816"/>
                    </a:ext>
                  </a:extLst>
                </a:gridCol>
              </a:tblGrid>
              <a:tr h="689279">
                <a:tc>
                  <a:txBody>
                    <a:bodyPr/>
                    <a:lstStyle/>
                    <a:p>
                      <a:pPr algn="ctr"/>
                      <a:r>
                        <a:rPr lang="en-GB" sz="2800" b="0" dirty="0" err="1">
                          <a:solidFill>
                            <a:schemeClr val="tx1"/>
                          </a:solidFill>
                          <a:latin typeface="+mn-lt"/>
                        </a:rPr>
                        <a:t>Th</a:t>
                      </a:r>
                      <a:endParaRPr lang="en-GB" sz="28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="0" dirty="0">
                          <a:solidFill>
                            <a:schemeClr val="tx1"/>
                          </a:solidFill>
                          <a:latin typeface="+mn-lt"/>
                        </a:rPr>
                        <a:t>H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800" b="0" dirty="0">
                          <a:solidFill>
                            <a:schemeClr val="tx1"/>
                          </a:solidFill>
                          <a:latin typeface="+mn-lt"/>
                        </a:rPr>
                        <a:t>T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="0" dirty="0">
                          <a:solidFill>
                            <a:schemeClr val="tx1"/>
                          </a:solidFill>
                          <a:latin typeface="+mn-lt"/>
                        </a:rPr>
                        <a:t>O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64565384"/>
                  </a:ext>
                </a:extLst>
              </a:tr>
              <a:tr h="689279">
                <a:tc>
                  <a:txBody>
                    <a:bodyPr/>
                    <a:lstStyle/>
                    <a:p>
                      <a:pPr algn="ctr"/>
                      <a:r>
                        <a:rPr lang="en-GB" sz="2800" b="0" dirty="0">
                          <a:solidFill>
                            <a:schemeClr val="tx1"/>
                          </a:solidFill>
                          <a:latin typeface="+mn-lt"/>
                        </a:rPr>
                        <a:t>5</a:t>
                      </a:r>
                    </a:p>
                  </a:txBody>
                  <a:tcPr marL="83914" marR="83914" marT="41957" marB="4195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="0" dirty="0">
                          <a:solidFill>
                            <a:schemeClr val="tx1"/>
                          </a:solidFill>
                          <a:latin typeface="+mn-lt"/>
                        </a:rPr>
                        <a:t>4</a:t>
                      </a:r>
                    </a:p>
                  </a:txBody>
                  <a:tcPr marL="83914" marR="83914" marT="41957" marB="4195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800" b="0" dirty="0">
                          <a:solidFill>
                            <a:schemeClr val="tx1"/>
                          </a:solidFill>
                          <a:latin typeface="+mn-lt"/>
                        </a:rPr>
                        <a:t>1</a:t>
                      </a:r>
                    </a:p>
                  </a:txBody>
                  <a:tcPr marL="83914" marR="83914" marT="41957" marB="4195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dirty="0">
                          <a:solidFill>
                            <a:schemeClr val="tx1"/>
                          </a:solidFill>
                          <a:latin typeface="+mn-lt"/>
                        </a:rPr>
                        <a:t>0</a:t>
                      </a:r>
                    </a:p>
                  </a:txBody>
                  <a:tcPr marL="83914" marR="83914" marT="41957" marB="4195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1205399"/>
                  </a:ext>
                </a:extLst>
              </a:tr>
              <a:tr h="689279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800" dirty="0">
                          <a:latin typeface="+mn-lt"/>
                        </a:rPr>
                        <a:t>3</a:t>
                      </a:r>
                    </a:p>
                  </a:txBody>
                  <a:tcPr marL="83914" marR="83914" marT="41957" marB="4195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800" dirty="0">
                          <a:latin typeface="+mn-lt"/>
                        </a:rPr>
                        <a:t>6</a:t>
                      </a:r>
                    </a:p>
                  </a:txBody>
                  <a:tcPr marL="83914" marR="83914" marT="41957" marB="4195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dirty="0">
                          <a:solidFill>
                            <a:schemeClr val="tx1"/>
                          </a:solidFill>
                          <a:latin typeface="+mn-lt"/>
                        </a:rPr>
                        <a:t>5</a:t>
                      </a:r>
                    </a:p>
                  </a:txBody>
                  <a:tcPr marL="83914" marR="83914" marT="41957" marB="4195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dirty="0">
                          <a:solidFill>
                            <a:schemeClr val="tx1"/>
                          </a:solidFill>
                          <a:latin typeface="+mn-lt"/>
                        </a:rPr>
                        <a:t>5</a:t>
                      </a:r>
                    </a:p>
                  </a:txBody>
                  <a:tcPr marL="83914" marR="83914" marT="41957" marB="4195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4501321"/>
                  </a:ext>
                </a:extLst>
              </a:tr>
              <a:tr h="689279">
                <a:tc>
                  <a:txBody>
                    <a:bodyPr/>
                    <a:lstStyle/>
                    <a:p>
                      <a:pPr algn="ctr"/>
                      <a:endParaRPr lang="en-GB" sz="3300" dirty="0">
                        <a:solidFill>
                          <a:schemeClr val="tx1"/>
                        </a:solidFill>
                        <a:latin typeface="KG Primary Penmanship" panose="02000506000000020003" pitchFamily="2" charset="0"/>
                      </a:endParaRPr>
                    </a:p>
                  </a:txBody>
                  <a:tcPr marL="83914" marR="83914" marT="41957" marB="41957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300" dirty="0">
                        <a:solidFill>
                          <a:schemeClr val="tx1"/>
                        </a:solidFill>
                        <a:latin typeface="KG Primary Penmanship" panose="02000506000000020003" pitchFamily="2" charset="0"/>
                      </a:endParaRPr>
                    </a:p>
                  </a:txBody>
                  <a:tcPr marL="83914" marR="83914" marT="41957" marB="4195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300" dirty="0">
                        <a:solidFill>
                          <a:schemeClr val="tx1"/>
                        </a:solidFill>
                        <a:latin typeface="KG Primary Penmanship" panose="02000506000000020003" pitchFamily="2" charset="0"/>
                      </a:endParaRPr>
                    </a:p>
                  </a:txBody>
                  <a:tcPr marL="83914" marR="83914" marT="41957" marB="4195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300" dirty="0">
                        <a:solidFill>
                          <a:schemeClr val="tx1"/>
                        </a:solidFill>
                        <a:latin typeface="KG Primary Penmanship" panose="02000506000000020003" pitchFamily="2" charset="0"/>
                      </a:endParaRPr>
                    </a:p>
                  </a:txBody>
                  <a:tcPr marL="83914" marR="83914" marT="41957" marB="4195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2945117"/>
                  </a:ext>
                </a:extLst>
              </a:tr>
            </a:tbl>
          </a:graphicData>
        </a:graphic>
      </p:graphicFrame>
      <p:sp>
        <p:nvSpPr>
          <p:cNvPr id="13" name="Rectangle 12"/>
          <p:cNvSpPr/>
          <p:nvPr/>
        </p:nvSpPr>
        <p:spPr>
          <a:xfrm>
            <a:off x="685800" y="4513050"/>
            <a:ext cx="359359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dirty="0">
                <a:solidFill>
                  <a:schemeClr val="accent1"/>
                </a:solidFill>
              </a:rPr>
              <a:t>No, he does not have enough money.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634550" y="5997820"/>
            <a:ext cx="48225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2800" dirty="0"/>
              <a:t>1</a:t>
            </a:r>
          </a:p>
        </p:txBody>
      </p:sp>
      <p:sp>
        <p:nvSpPr>
          <p:cNvPr id="15" name="Rectangle 14"/>
          <p:cNvSpPr/>
          <p:nvPr/>
        </p:nvSpPr>
        <p:spPr>
          <a:xfrm>
            <a:off x="7160766" y="5425157"/>
            <a:ext cx="44876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2800" dirty="0"/>
              <a:t>0</a:t>
            </a:r>
          </a:p>
        </p:txBody>
      </p:sp>
      <p:sp>
        <p:nvSpPr>
          <p:cNvPr id="16" name="Rectangle 15"/>
          <p:cNvSpPr/>
          <p:nvPr/>
        </p:nvSpPr>
        <p:spPr>
          <a:xfrm>
            <a:off x="6056834" y="5997820"/>
            <a:ext cx="54953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2800" dirty="0"/>
              <a:t>1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356968" y="5437946"/>
            <a:ext cx="105656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2800" dirty="0"/>
              <a:t>1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300400" y="5989908"/>
            <a:ext cx="105656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2800" dirty="0"/>
              <a:t>1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782659" y="5429389"/>
            <a:ext cx="105656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2800" dirty="0"/>
              <a:t>4</a:t>
            </a:r>
          </a:p>
        </p:txBody>
      </p:sp>
      <p:sp>
        <p:nvSpPr>
          <p:cNvPr id="20" name="Rectangle 19"/>
          <p:cNvSpPr/>
          <p:nvPr/>
        </p:nvSpPr>
        <p:spPr>
          <a:xfrm>
            <a:off x="5291820" y="5445681"/>
            <a:ext cx="105656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2800" dirty="0"/>
              <a:t>5</a:t>
            </a:r>
          </a:p>
        </p:txBody>
      </p:sp>
      <p:sp>
        <p:nvSpPr>
          <p:cNvPr id="21" name="Rectangle 20"/>
          <p:cNvSpPr/>
          <p:nvPr/>
        </p:nvSpPr>
        <p:spPr>
          <a:xfrm>
            <a:off x="7202850" y="5450087"/>
            <a:ext cx="44876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2800" dirty="0"/>
              <a:t>5</a:t>
            </a:r>
          </a:p>
        </p:txBody>
      </p:sp>
      <p:sp>
        <p:nvSpPr>
          <p:cNvPr id="22" name="Rectangle 21"/>
          <p:cNvSpPr/>
          <p:nvPr/>
        </p:nvSpPr>
        <p:spPr>
          <a:xfrm>
            <a:off x="6660123" y="5447716"/>
            <a:ext cx="44876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2800" dirty="0"/>
              <a:t>6</a:t>
            </a:r>
          </a:p>
        </p:txBody>
      </p:sp>
      <p:sp>
        <p:nvSpPr>
          <p:cNvPr id="23" name="Rectangle 22"/>
          <p:cNvSpPr/>
          <p:nvPr/>
        </p:nvSpPr>
        <p:spPr>
          <a:xfrm>
            <a:off x="5601201" y="6054984"/>
            <a:ext cx="44876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2800" dirty="0"/>
              <a:t>1</a:t>
            </a:r>
          </a:p>
        </p:txBody>
      </p:sp>
      <p:sp>
        <p:nvSpPr>
          <p:cNvPr id="24" name="Rectangle 23"/>
          <p:cNvSpPr/>
          <p:nvPr/>
        </p:nvSpPr>
        <p:spPr>
          <a:xfrm>
            <a:off x="6109696" y="5443713"/>
            <a:ext cx="44876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2800" dirty="0"/>
              <a:t>0</a:t>
            </a:r>
          </a:p>
        </p:txBody>
      </p:sp>
      <p:sp>
        <p:nvSpPr>
          <p:cNvPr id="25" name="Rectangle 24"/>
          <p:cNvSpPr/>
          <p:nvPr/>
        </p:nvSpPr>
        <p:spPr>
          <a:xfrm>
            <a:off x="5596775" y="5437124"/>
            <a:ext cx="45153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2800" dirty="0"/>
              <a:t>9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8308" y="675362"/>
            <a:ext cx="1859642" cy="1258802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698700" y="722496"/>
            <a:ext cx="1464648" cy="792751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6307654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13" grpId="0"/>
      <p:bldP spid="14" grpId="0"/>
      <p:bldP spid="14" grpId="1"/>
      <p:bldP spid="15" grpId="0"/>
      <p:bldP spid="15" grpId="1"/>
      <p:bldP spid="16" grpId="0"/>
      <p:bldP spid="16" grpId="1"/>
      <p:bldP spid="17" grpId="0"/>
      <p:bldP spid="17" grpId="1"/>
      <p:bldP spid="18" grpId="0"/>
      <p:bldP spid="18" grpId="1"/>
      <p:bldP spid="19" grpId="0"/>
      <p:bldP spid="19" grpId="1"/>
      <p:bldP spid="20" grpId="0"/>
      <p:bldP spid="20" grpId="1"/>
      <p:bldP spid="21" grpId="0"/>
      <p:bldP spid="22" grpId="0"/>
      <p:bldP spid="23" grpId="0"/>
      <p:bldP spid="24" grpId="0"/>
      <p:bldP spid="2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Have a go at questions </a:t>
            </a:r>
            <a:b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4 and 5 on the worksheet</a:t>
            </a:r>
          </a:p>
        </p:txBody>
      </p:sp>
    </p:spTree>
    <p:extLst>
      <p:ext uri="{BB962C8B-B14F-4D97-AF65-F5344CB8AC3E}">
        <p14:creationId xmlns:p14="http://schemas.microsoft.com/office/powerpoint/2010/main" val="14623203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4368534"/>
              </p:ext>
            </p:extLst>
          </p:nvPr>
        </p:nvGraphicFramePr>
        <p:xfrm>
          <a:off x="2175298" y="762957"/>
          <a:ext cx="2542545" cy="26531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8509">
                  <a:extLst>
                    <a:ext uri="{9D8B030D-6E8A-4147-A177-3AD203B41FA5}">
                      <a16:colId xmlns:a16="http://schemas.microsoft.com/office/drawing/2014/main" val="709529808"/>
                    </a:ext>
                  </a:extLst>
                </a:gridCol>
                <a:gridCol w="508509">
                  <a:extLst>
                    <a:ext uri="{9D8B030D-6E8A-4147-A177-3AD203B41FA5}">
                      <a16:colId xmlns:a16="http://schemas.microsoft.com/office/drawing/2014/main" val="1020755383"/>
                    </a:ext>
                  </a:extLst>
                </a:gridCol>
                <a:gridCol w="508509">
                  <a:extLst>
                    <a:ext uri="{9D8B030D-6E8A-4147-A177-3AD203B41FA5}">
                      <a16:colId xmlns:a16="http://schemas.microsoft.com/office/drawing/2014/main" val="70042895"/>
                    </a:ext>
                  </a:extLst>
                </a:gridCol>
                <a:gridCol w="508509">
                  <a:extLst>
                    <a:ext uri="{9D8B030D-6E8A-4147-A177-3AD203B41FA5}">
                      <a16:colId xmlns:a16="http://schemas.microsoft.com/office/drawing/2014/main" val="3654639686"/>
                    </a:ext>
                  </a:extLst>
                </a:gridCol>
                <a:gridCol w="508509">
                  <a:extLst>
                    <a:ext uri="{9D8B030D-6E8A-4147-A177-3AD203B41FA5}">
                      <a16:colId xmlns:a16="http://schemas.microsoft.com/office/drawing/2014/main" val="699825816"/>
                    </a:ext>
                  </a:extLst>
                </a:gridCol>
              </a:tblGrid>
              <a:tr h="663281">
                <a:tc>
                  <a:txBody>
                    <a:bodyPr/>
                    <a:lstStyle/>
                    <a:p>
                      <a:pPr algn="ctr"/>
                      <a:endParaRPr lang="en-GB" sz="28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="0" dirty="0" err="1">
                          <a:solidFill>
                            <a:schemeClr val="tx1"/>
                          </a:solidFill>
                          <a:latin typeface="+mn-lt"/>
                        </a:rPr>
                        <a:t>Th</a:t>
                      </a:r>
                      <a:endParaRPr lang="en-GB" sz="28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="0" dirty="0">
                          <a:solidFill>
                            <a:schemeClr val="tx1"/>
                          </a:solidFill>
                          <a:latin typeface="+mn-lt"/>
                        </a:rPr>
                        <a:t>H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800" b="0" dirty="0">
                          <a:solidFill>
                            <a:schemeClr val="tx1"/>
                          </a:solidFill>
                          <a:latin typeface="+mn-lt"/>
                        </a:rPr>
                        <a:t>T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="0" dirty="0">
                          <a:solidFill>
                            <a:schemeClr val="tx1"/>
                          </a:solidFill>
                          <a:latin typeface="+mn-lt"/>
                        </a:rPr>
                        <a:t>O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64565384"/>
                  </a:ext>
                </a:extLst>
              </a:tr>
              <a:tr h="663281">
                <a:tc>
                  <a:txBody>
                    <a:bodyPr/>
                    <a:lstStyle/>
                    <a:p>
                      <a:pPr algn="ctr"/>
                      <a:endParaRPr lang="en-GB" sz="28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67227" marR="67227" marT="33614" marB="336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="0" dirty="0">
                          <a:solidFill>
                            <a:schemeClr val="tx1"/>
                          </a:solidFill>
                          <a:latin typeface="+mn-lt"/>
                        </a:rPr>
                        <a:t>6</a:t>
                      </a:r>
                    </a:p>
                  </a:txBody>
                  <a:tcPr marL="67227" marR="67227" marT="33614" marB="33614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="0" dirty="0">
                          <a:solidFill>
                            <a:schemeClr val="tx1"/>
                          </a:solidFill>
                          <a:latin typeface="+mn-lt"/>
                        </a:rPr>
                        <a:t>8</a:t>
                      </a:r>
                    </a:p>
                  </a:txBody>
                  <a:tcPr marL="67227" marR="67227" marT="33614" marB="33614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800" b="0" dirty="0">
                          <a:solidFill>
                            <a:schemeClr val="tx1"/>
                          </a:solidFill>
                          <a:latin typeface="+mn-lt"/>
                        </a:rPr>
                        <a:t>7</a:t>
                      </a:r>
                    </a:p>
                  </a:txBody>
                  <a:tcPr marL="67227" marR="67227" marT="33614" marB="33614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dirty="0">
                          <a:solidFill>
                            <a:schemeClr val="tx1"/>
                          </a:solidFill>
                          <a:latin typeface="+mn-lt"/>
                        </a:rPr>
                        <a:t>9</a:t>
                      </a:r>
                    </a:p>
                  </a:txBody>
                  <a:tcPr marL="67227" marR="67227" marT="33614" marB="33614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1205399"/>
                  </a:ext>
                </a:extLst>
              </a:tr>
              <a:tr h="663281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800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+</a:t>
                      </a:r>
                    </a:p>
                  </a:txBody>
                  <a:tcPr marL="67227" marR="67227" marT="33614" marB="336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800" dirty="0">
                          <a:latin typeface="+mn-lt"/>
                        </a:rPr>
                        <a:t>1</a:t>
                      </a:r>
                    </a:p>
                  </a:txBody>
                  <a:tcPr marL="67227" marR="67227" marT="33614" marB="33614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800" dirty="0">
                          <a:latin typeface="+mn-lt"/>
                        </a:rPr>
                        <a:t>3</a:t>
                      </a:r>
                    </a:p>
                  </a:txBody>
                  <a:tcPr marL="67227" marR="67227" marT="33614" marB="33614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dirty="0">
                          <a:solidFill>
                            <a:schemeClr val="tx1"/>
                          </a:solidFill>
                          <a:latin typeface="+mn-lt"/>
                        </a:rPr>
                        <a:t>1</a:t>
                      </a:r>
                    </a:p>
                  </a:txBody>
                  <a:tcPr marL="67227" marR="67227" marT="33614" marB="33614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dirty="0">
                          <a:solidFill>
                            <a:schemeClr val="tx1"/>
                          </a:solidFill>
                          <a:latin typeface="+mn-lt"/>
                        </a:rPr>
                        <a:t>5</a:t>
                      </a:r>
                    </a:p>
                  </a:txBody>
                  <a:tcPr marL="67227" marR="67227" marT="33614" marB="33614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4501321"/>
                  </a:ext>
                </a:extLst>
              </a:tr>
              <a:tr h="663281">
                <a:tc>
                  <a:txBody>
                    <a:bodyPr/>
                    <a:lstStyle/>
                    <a:p>
                      <a:pPr algn="ctr"/>
                      <a:endParaRPr lang="en-GB" sz="28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67227" marR="67227" marT="33614" marB="336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dirty="0">
                          <a:solidFill>
                            <a:schemeClr val="tx1"/>
                          </a:solidFill>
                          <a:latin typeface="+mn-lt"/>
                        </a:rPr>
                        <a:t>9</a:t>
                      </a:r>
                    </a:p>
                  </a:txBody>
                  <a:tcPr marL="67227" marR="67227" marT="33614" marB="33614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dirty="0">
                          <a:solidFill>
                            <a:schemeClr val="tx1"/>
                          </a:solidFill>
                          <a:latin typeface="+mn-lt"/>
                        </a:rPr>
                        <a:t>1</a:t>
                      </a:r>
                    </a:p>
                  </a:txBody>
                  <a:tcPr marL="67227" marR="67227" marT="33614" marB="33614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dirty="0">
                          <a:solidFill>
                            <a:schemeClr val="tx1"/>
                          </a:solidFill>
                          <a:latin typeface="+mn-lt"/>
                        </a:rPr>
                        <a:t>9</a:t>
                      </a:r>
                    </a:p>
                  </a:txBody>
                  <a:tcPr marL="67227" marR="67227" marT="33614" marB="33614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dirty="0">
                          <a:solidFill>
                            <a:schemeClr val="tx1"/>
                          </a:solidFill>
                          <a:latin typeface="+mn-lt"/>
                        </a:rPr>
                        <a:t>4</a:t>
                      </a:r>
                    </a:p>
                  </a:txBody>
                  <a:tcPr marL="67227" marR="67227" marT="33614" marB="33614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2945117"/>
                  </a:ext>
                </a:extLst>
              </a:tr>
            </a:tbl>
          </a:graphicData>
        </a:graphic>
      </p:graphicFrame>
      <p:sp>
        <p:nvSpPr>
          <p:cNvPr id="4" name="Rectangle 3"/>
          <p:cNvSpPr/>
          <p:nvPr/>
        </p:nvSpPr>
        <p:spPr>
          <a:xfrm>
            <a:off x="4266213" y="2177727"/>
            <a:ext cx="406448" cy="504446"/>
          </a:xfrm>
          <a:prstGeom prst="rect">
            <a:avLst/>
          </a:prstGeom>
          <a:solidFill>
            <a:schemeClr val="bg1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Rectangle 4"/>
          <p:cNvSpPr/>
          <p:nvPr/>
        </p:nvSpPr>
        <p:spPr>
          <a:xfrm>
            <a:off x="3227848" y="1512668"/>
            <a:ext cx="437443" cy="504446"/>
          </a:xfrm>
          <a:prstGeom prst="rect">
            <a:avLst/>
          </a:prstGeom>
          <a:solidFill>
            <a:schemeClr val="bg1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/>
          <p:cNvSpPr/>
          <p:nvPr/>
        </p:nvSpPr>
        <p:spPr>
          <a:xfrm>
            <a:off x="2720398" y="2173601"/>
            <a:ext cx="437443" cy="504446"/>
          </a:xfrm>
          <a:prstGeom prst="rect">
            <a:avLst/>
          </a:prstGeom>
          <a:solidFill>
            <a:schemeClr val="bg1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/>
          <p:cNvSpPr/>
          <p:nvPr/>
        </p:nvSpPr>
        <p:spPr>
          <a:xfrm>
            <a:off x="3747839" y="2177727"/>
            <a:ext cx="383330" cy="504446"/>
          </a:xfrm>
          <a:prstGeom prst="rect">
            <a:avLst/>
          </a:prstGeom>
          <a:solidFill>
            <a:schemeClr val="bg1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/>
          <p:cNvSpPr/>
          <p:nvPr/>
        </p:nvSpPr>
        <p:spPr>
          <a:xfrm>
            <a:off x="3188745" y="4029711"/>
            <a:ext cx="437443" cy="504446"/>
          </a:xfrm>
          <a:prstGeom prst="rect">
            <a:avLst/>
          </a:prstGeom>
          <a:solidFill>
            <a:schemeClr val="bg1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TextBox 8"/>
          <p:cNvSpPr txBox="1"/>
          <p:nvPr/>
        </p:nvSpPr>
        <p:spPr>
          <a:xfrm>
            <a:off x="2337436" y="3966508"/>
            <a:ext cx="213872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/>
              <a:t>9</a:t>
            </a:r>
            <a:r>
              <a:rPr lang="en-GB" sz="3600" dirty="0">
                <a:latin typeface="KG Primary Penmanship" panose="02000506000000020003" pitchFamily="2" charset="0"/>
              </a:rPr>
              <a:t> </a:t>
            </a:r>
            <a:r>
              <a:rPr lang="en-GB" sz="3600" dirty="0">
                <a:latin typeface="Cambria Math" panose="02040503050406030204" pitchFamily="18" charset="0"/>
                <a:ea typeface="Cambria Math" panose="02040503050406030204" pitchFamily="18" charset="0"/>
              </a:rPr>
              <a:t>+</a:t>
            </a:r>
            <a:r>
              <a:rPr lang="en-GB" sz="3600" dirty="0">
                <a:latin typeface="KG Primary Penmanship" panose="02000506000000020003" pitchFamily="2" charset="0"/>
              </a:rPr>
              <a:t>     </a:t>
            </a:r>
            <a:r>
              <a:rPr lang="en-GB" sz="3600" dirty="0">
                <a:latin typeface="Cambria Math" panose="02040503050406030204" pitchFamily="18" charset="0"/>
                <a:ea typeface="Cambria Math" panose="02040503050406030204" pitchFamily="18" charset="0"/>
              </a:rPr>
              <a:t>=</a:t>
            </a:r>
            <a:r>
              <a:rPr lang="en-GB" sz="3600" dirty="0">
                <a:latin typeface="KG Primary Penmanship" panose="02000506000000020003" pitchFamily="2" charset="0"/>
              </a:rPr>
              <a:t> </a:t>
            </a:r>
            <a:r>
              <a:rPr lang="en-GB" sz="3600" dirty="0"/>
              <a:t>4</a:t>
            </a:r>
          </a:p>
        </p:txBody>
      </p:sp>
      <p:sp>
        <p:nvSpPr>
          <p:cNvPr id="10" name="Rectangle 9"/>
          <p:cNvSpPr/>
          <p:nvPr/>
        </p:nvSpPr>
        <p:spPr>
          <a:xfrm>
            <a:off x="3773965" y="2153121"/>
            <a:ext cx="35720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2800" dirty="0">
                <a:solidFill>
                  <a:schemeClr val="accent1"/>
                </a:solidFill>
              </a:rPr>
              <a:t>1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546491" y="3412361"/>
            <a:ext cx="92967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2800" dirty="0"/>
              <a:t>1</a:t>
            </a:r>
          </a:p>
        </p:txBody>
      </p:sp>
      <p:sp>
        <p:nvSpPr>
          <p:cNvPr id="12" name="Rectangle 11"/>
          <p:cNvSpPr/>
          <p:nvPr/>
        </p:nvSpPr>
        <p:spPr>
          <a:xfrm>
            <a:off x="3185340" y="4029228"/>
            <a:ext cx="437443" cy="504446"/>
          </a:xfrm>
          <a:prstGeom prst="rect">
            <a:avLst/>
          </a:prstGeom>
          <a:solidFill>
            <a:schemeClr val="bg1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TextBox 12"/>
          <p:cNvSpPr txBox="1"/>
          <p:nvPr/>
        </p:nvSpPr>
        <p:spPr>
          <a:xfrm>
            <a:off x="2330890" y="3941257"/>
            <a:ext cx="237276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/>
              <a:t>9</a:t>
            </a:r>
            <a:r>
              <a:rPr lang="en-GB" sz="3600" dirty="0">
                <a:latin typeface="KG Primary Penmanship" panose="02000506000000020003" pitchFamily="2" charset="0"/>
              </a:rPr>
              <a:t> </a:t>
            </a:r>
            <a:r>
              <a:rPr lang="en-GB" sz="3600" dirty="0">
                <a:latin typeface="Cambria Math" panose="02040503050406030204" pitchFamily="18" charset="0"/>
                <a:ea typeface="Cambria Math" panose="02040503050406030204" pitchFamily="18" charset="0"/>
              </a:rPr>
              <a:t>+</a:t>
            </a:r>
            <a:r>
              <a:rPr lang="en-GB" sz="3600" dirty="0">
                <a:latin typeface="KG Primary Penmanship" panose="02000506000000020003" pitchFamily="2" charset="0"/>
              </a:rPr>
              <a:t>     </a:t>
            </a:r>
            <a:r>
              <a:rPr lang="en-GB" sz="3600" dirty="0">
                <a:latin typeface="Cambria Math" panose="02040503050406030204" pitchFamily="18" charset="0"/>
                <a:ea typeface="Cambria Math" panose="02040503050406030204" pitchFamily="18" charset="0"/>
              </a:rPr>
              <a:t>=</a:t>
            </a:r>
            <a:r>
              <a:rPr lang="en-GB" sz="3600" dirty="0">
                <a:latin typeface="KG Primary Penmanship" panose="02000506000000020003" pitchFamily="2" charset="0"/>
              </a:rPr>
              <a:t> </a:t>
            </a:r>
            <a:r>
              <a:rPr lang="en-GB" sz="3600" dirty="0"/>
              <a:t>14</a:t>
            </a:r>
          </a:p>
        </p:txBody>
      </p:sp>
      <p:sp>
        <p:nvSpPr>
          <p:cNvPr id="14" name="Rectangle 13"/>
          <p:cNvSpPr/>
          <p:nvPr/>
        </p:nvSpPr>
        <p:spPr>
          <a:xfrm>
            <a:off x="2923786" y="3941257"/>
            <a:ext cx="92967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3600" dirty="0">
                <a:solidFill>
                  <a:schemeClr val="accent1"/>
                </a:solidFill>
              </a:rPr>
              <a:t>5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252591" y="2153121"/>
            <a:ext cx="42006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2800" dirty="0">
                <a:solidFill>
                  <a:schemeClr val="accent1"/>
                </a:solidFill>
              </a:rPr>
              <a:t>5</a:t>
            </a:r>
          </a:p>
        </p:txBody>
      </p:sp>
      <p:sp>
        <p:nvSpPr>
          <p:cNvPr id="16" name="Rectangle 15"/>
          <p:cNvSpPr/>
          <p:nvPr/>
        </p:nvSpPr>
        <p:spPr>
          <a:xfrm>
            <a:off x="938316" y="4687103"/>
            <a:ext cx="437443" cy="504446"/>
          </a:xfrm>
          <a:prstGeom prst="rect">
            <a:avLst/>
          </a:prstGeom>
          <a:solidFill>
            <a:schemeClr val="bg1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TextBox 16"/>
          <p:cNvSpPr txBox="1"/>
          <p:nvPr/>
        </p:nvSpPr>
        <p:spPr>
          <a:xfrm>
            <a:off x="1375759" y="4674674"/>
            <a:ext cx="637693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dirty="0"/>
              <a:t>hundreds</a:t>
            </a:r>
            <a:r>
              <a:rPr lang="en-GB" sz="3200" dirty="0">
                <a:latin typeface="KG Primary Penmanship" panose="02000506000000020003" pitchFamily="2" charset="0"/>
              </a:rPr>
              <a:t> </a:t>
            </a:r>
            <a:r>
              <a:rPr lang="en-GB" sz="3200" dirty="0">
                <a:latin typeface="Cambria Math" panose="02040503050406030204" pitchFamily="18" charset="0"/>
                <a:ea typeface="Cambria Math" panose="02040503050406030204" pitchFamily="18" charset="0"/>
              </a:rPr>
              <a:t>+ </a:t>
            </a:r>
            <a:r>
              <a:rPr lang="en-GB" sz="3200" dirty="0"/>
              <a:t>3 hundreds </a:t>
            </a:r>
            <a:r>
              <a:rPr lang="en-GB" sz="3200" dirty="0">
                <a:latin typeface="Cambria Math" panose="02040503050406030204" pitchFamily="18" charset="0"/>
                <a:ea typeface="Cambria Math" panose="02040503050406030204" pitchFamily="18" charset="0"/>
              </a:rPr>
              <a:t>=</a:t>
            </a:r>
            <a:r>
              <a:rPr lang="en-GB" sz="3200" dirty="0">
                <a:latin typeface="KG Primary Penmanship" panose="02000506000000020003" pitchFamily="2" charset="0"/>
              </a:rPr>
              <a:t> </a:t>
            </a:r>
            <a:r>
              <a:rPr lang="en-GB" sz="3200" dirty="0"/>
              <a:t>1 hundred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375759" y="4674674"/>
            <a:ext cx="674562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dirty="0"/>
              <a:t>hundreds</a:t>
            </a:r>
            <a:r>
              <a:rPr lang="en-GB" sz="3200" dirty="0">
                <a:latin typeface="KG Primary Penmanship" panose="02000506000000020003" pitchFamily="2" charset="0"/>
              </a:rPr>
              <a:t> </a:t>
            </a:r>
            <a:r>
              <a:rPr lang="en-GB" sz="3200" dirty="0">
                <a:latin typeface="Cambria Math" panose="02040503050406030204" pitchFamily="18" charset="0"/>
                <a:ea typeface="Cambria Math" panose="02040503050406030204" pitchFamily="18" charset="0"/>
              </a:rPr>
              <a:t>+ </a:t>
            </a:r>
            <a:r>
              <a:rPr lang="en-GB" sz="3200" dirty="0"/>
              <a:t>3 hundreds </a:t>
            </a:r>
            <a:r>
              <a:rPr lang="en-GB" sz="3200" dirty="0">
                <a:latin typeface="Cambria Math" panose="02040503050406030204" pitchFamily="18" charset="0"/>
                <a:ea typeface="Cambria Math" panose="02040503050406030204" pitchFamily="18" charset="0"/>
              </a:rPr>
              <a:t>=</a:t>
            </a:r>
            <a:r>
              <a:rPr lang="en-GB" sz="3200" dirty="0">
                <a:latin typeface="KG Primary Penmanship" panose="02000506000000020003" pitchFamily="2" charset="0"/>
              </a:rPr>
              <a:t> </a:t>
            </a:r>
            <a:r>
              <a:rPr lang="en-GB" sz="3200" dirty="0"/>
              <a:t>11 hundreds</a:t>
            </a:r>
          </a:p>
        </p:txBody>
      </p:sp>
      <p:sp>
        <p:nvSpPr>
          <p:cNvPr id="20" name="Rectangle 19"/>
          <p:cNvSpPr/>
          <p:nvPr/>
        </p:nvSpPr>
        <p:spPr>
          <a:xfrm>
            <a:off x="692201" y="4646938"/>
            <a:ext cx="92967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3200" dirty="0">
                <a:solidFill>
                  <a:schemeClr val="accent1"/>
                </a:solidFill>
              </a:rPr>
              <a:t>8</a:t>
            </a:r>
          </a:p>
        </p:txBody>
      </p:sp>
      <p:sp>
        <p:nvSpPr>
          <p:cNvPr id="21" name="Rectangle 20"/>
          <p:cNvSpPr/>
          <p:nvPr/>
        </p:nvSpPr>
        <p:spPr>
          <a:xfrm>
            <a:off x="2981733" y="1502183"/>
            <a:ext cx="92967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2800" dirty="0">
                <a:solidFill>
                  <a:schemeClr val="accent1"/>
                </a:solidFill>
              </a:rPr>
              <a:t>8</a:t>
            </a:r>
          </a:p>
        </p:txBody>
      </p:sp>
      <p:sp>
        <p:nvSpPr>
          <p:cNvPr id="22" name="Rectangle 21"/>
          <p:cNvSpPr/>
          <p:nvPr/>
        </p:nvSpPr>
        <p:spPr>
          <a:xfrm>
            <a:off x="2505249" y="3404699"/>
            <a:ext cx="92967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2800" dirty="0"/>
              <a:t>1</a:t>
            </a:r>
          </a:p>
        </p:txBody>
      </p:sp>
      <p:sp>
        <p:nvSpPr>
          <p:cNvPr id="23" name="Rectangle 22"/>
          <p:cNvSpPr/>
          <p:nvPr/>
        </p:nvSpPr>
        <p:spPr>
          <a:xfrm>
            <a:off x="2477795" y="2134724"/>
            <a:ext cx="92967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2800" dirty="0">
                <a:solidFill>
                  <a:schemeClr val="accent1"/>
                </a:solidFill>
              </a:rPr>
              <a:t>2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1250715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  <p:bldP spid="9" grpId="0"/>
      <p:bldP spid="9" grpId="1"/>
      <p:bldP spid="10" grpId="0"/>
      <p:bldP spid="11" grpId="0"/>
      <p:bldP spid="12" grpId="0" animBg="1"/>
      <p:bldP spid="12" grpId="1" animBg="1"/>
      <p:bldP spid="13" grpId="0"/>
      <p:bldP spid="13" grpId="1"/>
      <p:bldP spid="14" grpId="0"/>
      <p:bldP spid="14" grpId="1"/>
      <p:bldP spid="16" grpId="0" animBg="1"/>
      <p:bldP spid="17" grpId="0"/>
      <p:bldP spid="17" grpId="1"/>
      <p:bldP spid="19" grpId="0"/>
      <p:bldP spid="20" grpId="0"/>
      <p:bldP spid="21" grpId="0"/>
      <p:bldP spid="22" grpId="0"/>
      <p:bldP spid="2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Have a go at the rest of the worksheet</a:t>
            </a:r>
          </a:p>
        </p:txBody>
      </p:sp>
    </p:spTree>
    <p:extLst>
      <p:ext uri="{BB962C8B-B14F-4D97-AF65-F5344CB8AC3E}">
        <p14:creationId xmlns:p14="http://schemas.microsoft.com/office/powerpoint/2010/main" val="1688925459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2.3|22.5|8.9|7.2|6.3|1.9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6|4.6|1.1|5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8.8|16.9|3.5|6.6|5.4|2.3|15|2.3|5.3|7.3|1.2|19.4|1.4|19.5|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4|10.1|9.5|1.7|2.2|5.3|1|22.7|17.5|9.8|2.6|6.8|8.9|1.6|21.5|1.9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|0.7|1|9.1|11.2|9.3|1.4|10.2|2.4|14.6|2.6|8.9|3.4|4.1|7.5|7.4|10.8|4.3|8.9|1.2|8.4|4.2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3.5|6.3|4.6|2.2|5.8|7.4|10.6|6.7|4|4|2.2|9.6"/>
</p:tagLst>
</file>

<file path=ppt/theme/theme1.xml><?xml version="1.0" encoding="utf-8"?>
<a:theme xmlns:a="http://schemas.openxmlformats.org/drawingml/2006/main" name="1_Title slid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1_Get ready titl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Get ready question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 w="28575">
          <a:solidFill>
            <a:schemeClr val="tx1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1_Let's learn titl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1_Let's learn slide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1_Your tur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1_Your turn activity less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4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Let's learn slide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Get ready question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3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Title slid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13.xml><?xml version="1.0" encoding="utf-8"?>
<a:theme xmlns:a="http://schemas.openxmlformats.org/drawingml/2006/main" name="Get ready titl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Let's learn titl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Your tur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10DC92D10A6294EB2D3BAE7684BF2FC" ma:contentTypeVersion="9" ma:contentTypeDescription="Create a new document." ma:contentTypeScope="" ma:versionID="b2c766a94e95002ac4288712d4fa69c8">
  <xsd:schema xmlns:xsd="http://www.w3.org/2001/XMLSchema" xmlns:xs="http://www.w3.org/2001/XMLSchema" xmlns:p="http://schemas.microsoft.com/office/2006/metadata/properties" xmlns:ns3="522d4c35-b548-4432-90ae-af4376e1c4b4" targetNamespace="http://schemas.microsoft.com/office/2006/metadata/properties" ma:root="true" ma:fieldsID="7178f4fb24cd49e559b70803ab372ab1" ns3:_="">
    <xsd:import namespace="522d4c35-b548-4432-90ae-af4376e1c4b4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22d4c35-b548-4432-90ae-af4376e1c4b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9FE0D9AA-AB5C-4404-9F89-159499B031E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22d4c35-b548-4432-90ae-af4376e1c4b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EFA976BF-BA58-4DED-B6CD-0D8A580477C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1727757-3061-47D3-99FD-9493F136DC43}">
  <ds:schemaRefs>
    <ds:schemaRef ds:uri="http://purl.org/dc/elements/1.1/"/>
    <ds:schemaRef ds:uri="http://schemas.openxmlformats.org/package/2006/metadata/core-properties"/>
    <ds:schemaRef ds:uri="http://schemas.microsoft.com/office/2006/documentManagement/types"/>
    <ds:schemaRef ds:uri="http://www.w3.org/XML/1998/namespace"/>
    <ds:schemaRef ds:uri="http://schemas.microsoft.com/office/infopath/2007/PartnerControls"/>
    <ds:schemaRef ds:uri="http://purl.org/dc/dcmitype/"/>
    <ds:schemaRef ds:uri="522d4c35-b548-4432-90ae-af4376e1c4b4"/>
    <ds:schemaRef ds:uri="http://schemas.microsoft.com/office/2006/metadata/properties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3936</TotalTime>
  <Words>283</Words>
  <Application>Microsoft Office PowerPoint</Application>
  <PresentationFormat>On-screen Show (4:3)</PresentationFormat>
  <Paragraphs>146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15</vt:i4>
      </vt:variant>
      <vt:variant>
        <vt:lpstr>Slide Titles</vt:lpstr>
      </vt:variant>
      <vt:variant>
        <vt:i4>12</vt:i4>
      </vt:variant>
    </vt:vector>
  </HeadingPairs>
  <TitlesOfParts>
    <vt:vector size="33" baseType="lpstr">
      <vt:lpstr>Arial</vt:lpstr>
      <vt:lpstr>Calibri</vt:lpstr>
      <vt:lpstr>Calibri Light</vt:lpstr>
      <vt:lpstr>Cambria Math</vt:lpstr>
      <vt:lpstr>Comic Sans MS</vt:lpstr>
      <vt:lpstr>KG Primary Penmanship</vt:lpstr>
      <vt:lpstr>1_Title slide</vt:lpstr>
      <vt:lpstr>1_Get ready title</vt:lpstr>
      <vt:lpstr>1_Get ready questions</vt:lpstr>
      <vt:lpstr>1_Let's learn title</vt:lpstr>
      <vt:lpstr>1_Let's learn slides</vt:lpstr>
      <vt:lpstr>1_Your turn</vt:lpstr>
      <vt:lpstr>1_Your turn activity lesson</vt:lpstr>
      <vt:lpstr>4_Custom Design</vt:lpstr>
      <vt:lpstr>Let's learn slides</vt:lpstr>
      <vt:lpstr>Get ready questions</vt:lpstr>
      <vt:lpstr>3_Custom Design</vt:lpstr>
      <vt:lpstr>Title slide</vt:lpstr>
      <vt:lpstr>Get ready title</vt:lpstr>
      <vt:lpstr>Let's learn title</vt:lpstr>
      <vt:lpstr>Your turn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Have a go at questions  1 – 3 on the worksheet</vt:lpstr>
      <vt:lpstr>PowerPoint Presentation</vt:lpstr>
      <vt:lpstr>Have a go at questions  4 and 5 on the worksheet</vt:lpstr>
      <vt:lpstr>PowerPoint Presentation</vt:lpstr>
      <vt:lpstr>Have a go at the rest of the worksheet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Catherine Clarke</dc:creator>
  <cp:lastModifiedBy>Claire Jones</cp:lastModifiedBy>
  <cp:revision>459</cp:revision>
  <dcterms:created xsi:type="dcterms:W3CDTF">2019-07-05T11:02:13Z</dcterms:created>
  <dcterms:modified xsi:type="dcterms:W3CDTF">2021-02-11T13:38:33Z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0x010100810DC92D10A6294EB2D3BAE7684BF2FC</vt:lpwstr>
  </property>
</Properties>
</file>