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fdoYTfofltepFqqxMoNvIOK90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1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18" name="Google Shape;218;p1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19" name="Google Shape;219;p1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10" descr="Calendar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72751">
              <a:off x="3816623" y="2150065"/>
              <a:ext cx="1581058" cy="2426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52399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‘Betsey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Biggalow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the Detective’ by Malorie Blackman.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80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709 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1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3</a:t>
            </a:r>
            <a:endParaRPr dirty="0">
              <a:latin typeface="Twinkl" pitchFamily="2" charset="0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He’s a British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paralympian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been involved with the Superhero Tri – an event which encourages people with disabilities to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participate in triathlon disciplines.</a:t>
            </a:r>
            <a:endParaRPr dirty="0">
              <a:latin typeface="Twinkl" pitchFamily="2" charset="0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appeared on Strictly Come Dancing in 2017, dancing with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Oti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Mabuse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47" name="Google Shape;247;p11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248" name="Google Shape;248;p1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0" name="Google Shape;250;p11"/>
          <p:cNvSpPr txBox="1"/>
          <p:nvPr/>
        </p:nvSpPr>
        <p:spPr>
          <a:xfrm>
            <a:off x="5958427" y="445768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2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56" name="Google Shape;256;p12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57" name="Google Shape;257;p1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9" name="Google Shape;259;p12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0226" y="2472562"/>
              <a:ext cx="2760202" cy="24992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2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3591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/>
        </p:nvSpPr>
        <p:spPr>
          <a:xfrm>
            <a:off x="1290594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Jonnie Peacock!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31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Jonnie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features two boys named George and Harold.</a:t>
            </a:r>
            <a:endParaRPr dirty="0">
              <a:latin typeface="Twinkl" pitchFamily="2" charset="0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1097228" y="2987450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boys hypnotise their headteacher.</a:t>
            </a:r>
            <a:endParaRPr dirty="0">
              <a:latin typeface="Twinkl" pitchFamily="2" charset="0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1096343" y="3751859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villain is called Dr Diaper.</a:t>
            </a:r>
            <a:endParaRPr dirty="0">
              <a:latin typeface="Twinkl" pitchFamily="2" charset="0"/>
            </a:endParaRPr>
          </a:p>
        </p:txBody>
      </p:sp>
      <p:grpSp>
        <p:nvGrpSpPr>
          <p:cNvPr id="284" name="Google Shape;284;p13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85" name="Google Shape;285;p1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88" name="Google Shape;288;p13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13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1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95" name="Google Shape;295;p1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96" name="Google Shape;296;p1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8" name="Google Shape;298;p14" descr="A picture containing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5427" y="2318321"/>
              <a:ext cx="2445536" cy="22587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45424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Jonnie is reading ‘The Adventures of Captain Underpants’ by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Dav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Pilkey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06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5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4</a:t>
            </a:r>
            <a:endParaRPr dirty="0">
              <a:latin typeface="Twinkl" pitchFamily="2" charset="0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professional singer and one of her albums is called ‘Our Version of Events’.</a:t>
            </a:r>
            <a:endParaRPr dirty="0">
              <a:latin typeface="Twinkl" pitchFamily="2" charset="0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08251" y="2897906"/>
            <a:ext cx="56027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had the honour of performing at the opening and closing ceremonies of the London Olympics in 2012.</a:t>
            </a:r>
            <a:endParaRPr dirty="0">
              <a:latin typeface="Twinkl" pitchFamily="2" charset="0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received an MBE for her services to music.</a:t>
            </a:r>
            <a:endParaRPr dirty="0">
              <a:latin typeface="Twinkl" pitchFamily="2" charset="0"/>
            </a:endParaRPr>
          </a:p>
        </p:txBody>
      </p:sp>
      <p:grpSp>
        <p:nvGrpSpPr>
          <p:cNvPr id="324" name="Google Shape;324;p15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325" name="Google Shape;325;p1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5958427" y="4475513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34" name="Google Shape;334;p1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6" name="Google Shape;336;p16" descr="A person singing into a micro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8339" y="2059491"/>
              <a:ext cx="2977001" cy="2894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6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9539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Sandé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77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siblings, Amanda and Josh, who have just moved to a new house.</a:t>
            </a:r>
            <a:endParaRPr dirty="0">
              <a:latin typeface="Twinkl" pitchFamily="2" charset="0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1097228" y="3096453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set in the town, Dark Falls.</a:t>
            </a:r>
            <a:endParaRPr dirty="0">
              <a:latin typeface="Twinkl" pitchFamily="2" charset="0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1096343" y="3751859"/>
            <a:ext cx="6164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Amanda and Josh have a suspicion that their house is haunted.</a:t>
            </a:r>
            <a:endParaRPr dirty="0">
              <a:latin typeface="Twinkl" pitchFamily="2" charset="0"/>
            </a:endParaRPr>
          </a:p>
        </p:txBody>
      </p:sp>
      <p:grpSp>
        <p:nvGrpSpPr>
          <p:cNvPr id="361" name="Google Shape;361;p17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362" name="Google Shape;362;p1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365" name="Google Shape;365;p17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72" name="Google Shape;372;p1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73" name="Google Shape;373;p1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5" name="Google Shape;375;p18" descr="A picture containing outdoor, building, house, o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64938" y="2657179"/>
              <a:ext cx="3153187" cy="20421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212" y="382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‘Welcome to Dead House’ by RL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</a:rPr>
              <a:t> 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Stine.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36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9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5</a:t>
            </a:r>
            <a:endParaRPr dirty="0">
              <a:latin typeface="Twinkl" pitchFamily="2" charset="0"/>
            </a:endParaRPr>
          </a:p>
        </p:txBody>
      </p:sp>
      <p:sp>
        <p:nvSpPr>
          <p:cNvPr id="398" name="Google Shape;398;p19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twin.</a:t>
            </a:r>
            <a:endParaRPr dirty="0">
              <a:latin typeface="Twinkl" pitchFamily="2" charset="0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108251" y="3045925"/>
            <a:ext cx="56027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Los Angeles.</a:t>
            </a:r>
            <a:endParaRPr dirty="0">
              <a:latin typeface="Twinkl" pitchFamily="2" charset="0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spoke at Joe Biden’s inauguration and is the youngest-ever inaugural poet.</a:t>
            </a:r>
            <a:endParaRPr dirty="0">
              <a:latin typeface="Twinkl" pitchFamily="2" charset="0"/>
            </a:endParaRPr>
          </a:p>
        </p:txBody>
      </p:sp>
      <p:grpSp>
        <p:nvGrpSpPr>
          <p:cNvPr id="401" name="Google Shape;401;p19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402" name="Google Shape;402;p1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04" name="Google Shape;404;p19"/>
          <p:cNvSpPr txBox="1"/>
          <p:nvPr/>
        </p:nvSpPr>
        <p:spPr>
          <a:xfrm>
            <a:off x="6010861" y="442227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452230" y="919370"/>
            <a:ext cx="8204753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227482" y="912192"/>
            <a:ext cx="67933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Who Is the Masked Reader?</a:t>
            </a:r>
            <a:endParaRPr dirty="0">
              <a:latin typeface="Twinkl" pitchFamily="2" charset="0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804" y="2079093"/>
            <a:ext cx="4050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celebrity masked reader is and what book they are reading?</a:t>
            </a:r>
            <a:endParaRPr dirty="0">
              <a:latin typeface="Twinkl" pitchFamily="2" charset="0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521804" y="3429000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</a:t>
            </a:r>
            <a:endParaRPr dirty="0">
              <a:latin typeface="Twinkl" pitchFamily="2" charset="0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521804" y="4631506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2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2145" y="1837477"/>
            <a:ext cx="3162300" cy="7485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2"/>
          <p:cNvGrpSpPr/>
          <p:nvPr/>
        </p:nvGrpSpPr>
        <p:grpSpPr>
          <a:xfrm>
            <a:off x="5872873" y="2099713"/>
            <a:ext cx="7552761" cy="1652452"/>
            <a:chOff x="5927302" y="4493007"/>
            <a:chExt cx="7552761" cy="1652452"/>
          </a:xfrm>
        </p:grpSpPr>
        <p:pic>
          <p:nvPicPr>
            <p:cNvPr id="75" name="Google Shape;75;p2" descr="Shap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2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4572000" y="4418370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11" name="Google Shape;411;p2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13" name="Google Shape;41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66107" y="1990410"/>
              <a:ext cx="2611785" cy="29814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5" y="769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0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Amanda Gorman!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865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Amanda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main character of the book has a twin, just like Amanda does.</a:t>
            </a:r>
            <a:endParaRPr dirty="0">
              <a:latin typeface="Twinkl" pitchFamily="2" charset="0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097228" y="3096453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twin and his two siblings find a </a:t>
            </a: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book ‘Arthur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Spiderwick’s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Field Guide to the Fantastic World Around You.’</a:t>
            </a:r>
            <a:endParaRPr dirty="0">
              <a:latin typeface="Twinkl" pitchFamily="2" charset="0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full of unexpected things, such as  faeries.</a:t>
            </a:r>
            <a:endParaRPr dirty="0">
              <a:latin typeface="Twinkl" pitchFamily="2" charset="0"/>
            </a:endParaRPr>
          </a:p>
        </p:txBody>
      </p:sp>
      <p:grpSp>
        <p:nvGrpSpPr>
          <p:cNvPr id="438" name="Google Shape;438;p21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439" name="Google Shape;439;p2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441" name="Google Shape;441;p21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442" name="Google Shape;442;p21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1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2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449" name="Google Shape;449;p22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450" name="Google Shape;450;p2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3807602" y="2381866"/>
              <a:ext cx="1439815" cy="2438610"/>
              <a:chOff x="3807602" y="2381866"/>
              <a:chExt cx="1439815" cy="2438610"/>
            </a:xfrm>
          </p:grpSpPr>
          <p:pic>
            <p:nvPicPr>
              <p:cNvPr id="453" name="Google Shape;453;p22"/>
              <p:cNvPicPr preferRelativeResize="0"/>
              <p:nvPr/>
            </p:nvPicPr>
            <p:blipFill rotWithShape="1">
              <a:blip r:embed="rId3">
                <a:alphaModFix/>
              </a:blip>
              <a:srcRect l="53516"/>
              <a:stretch/>
            </p:blipFill>
            <p:spPr>
              <a:xfrm>
                <a:off x="4195108" y="2850437"/>
                <a:ext cx="742052" cy="1970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4" name="Google Shape;454;p22" descr="A close - up of a chalkboard&#10;&#10;Description automatically generated with low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807602" y="2381866"/>
                <a:ext cx="1439815" cy="22114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5" name="Google Shape;4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2" descr="A picture containing curtain, furni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2" descr="A picture containing curtain,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2" descr="A picture containing curtai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2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22" descr="Background patter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212" y="3801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969033" y="5047187"/>
            <a:ext cx="74990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Amanda is reading ‘The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Spiderwick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Chronicles: The Field Guide’ by Tony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DiTerlizzi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and Holly Black.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6</a:t>
            </a:r>
            <a:endParaRPr dirty="0">
              <a:latin typeface="Twinkl" pitchFamily="2" charset="0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Pakistan in 1997.</a:t>
            </a:r>
            <a:endParaRPr dirty="0">
              <a:latin typeface="Twinkl" pitchFamily="2" charset="0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1108251" y="2801616"/>
            <a:ext cx="53469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(and other school children) were banned from going to school and she spoke out about her desire for an education.</a:t>
            </a:r>
            <a:endParaRPr dirty="0">
              <a:latin typeface="Twinkl" pitchFamily="2" charset="0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>
            <a:off x="1108251" y="3786706"/>
            <a:ext cx="48081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started a charity to support the right of all girls to have an education and won a Nobel Peace Prize for this.</a:t>
            </a:r>
            <a:endParaRPr dirty="0">
              <a:latin typeface="Twinkl" pitchFamily="2" charset="0"/>
            </a:endParaRPr>
          </a:p>
        </p:txBody>
      </p:sp>
      <p:grpSp>
        <p:nvGrpSpPr>
          <p:cNvPr id="480" name="Google Shape;480;p23"/>
          <p:cNvGrpSpPr/>
          <p:nvPr/>
        </p:nvGrpSpPr>
        <p:grpSpPr>
          <a:xfrm>
            <a:off x="902967" y="4743172"/>
            <a:ext cx="4845893" cy="1187029"/>
            <a:chOff x="902967" y="4135376"/>
            <a:chExt cx="4845893" cy="1187029"/>
          </a:xfrm>
        </p:grpSpPr>
        <p:sp>
          <p:nvSpPr>
            <p:cNvPr id="481" name="Google Shape;481;p2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83" name="Google Shape;483;p23"/>
          <p:cNvSpPr txBox="1"/>
          <p:nvPr/>
        </p:nvSpPr>
        <p:spPr>
          <a:xfrm>
            <a:off x="5908261" y="439513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89" name="Google Shape;489;p2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90" name="Google Shape;490;p2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92" name="Google Shape;49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07683" y="1899895"/>
              <a:ext cx="3032745" cy="3063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3" name="Google Shape;49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431" y="8199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/>
        </p:nvSpPr>
        <p:spPr>
          <a:xfrm>
            <a:off x="1375434" y="541823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Malala Yousafzai!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601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5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Malala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514" name="Google Shape;514;p25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a plan to spread a computer virus.</a:t>
            </a:r>
            <a:endParaRPr dirty="0">
              <a:latin typeface="Twinkl" pitchFamily="2" charset="0"/>
            </a:endParaRPr>
          </a:p>
        </p:txBody>
      </p:sp>
      <p:sp>
        <p:nvSpPr>
          <p:cNvPr id="515" name="Google Shape;515;p25"/>
          <p:cNvSpPr txBox="1"/>
          <p:nvPr/>
        </p:nvSpPr>
        <p:spPr>
          <a:xfrm>
            <a:off x="1078983" y="2976397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Like Malala, the main character’s actions have an important impact on other children.</a:t>
            </a:r>
            <a:endParaRPr dirty="0">
              <a:latin typeface="Twinkl" pitchFamily="2" charset="0"/>
            </a:endParaRPr>
          </a:p>
        </p:txBody>
      </p:sp>
      <p:sp>
        <p:nvSpPr>
          <p:cNvPr id="516" name="Google Shape;516;p25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protagonist is called Alex Rider.</a:t>
            </a:r>
            <a:endParaRPr dirty="0">
              <a:latin typeface="Twinkl" pitchFamily="2" charset="0"/>
            </a:endParaRPr>
          </a:p>
        </p:txBody>
      </p:sp>
      <p:grpSp>
        <p:nvGrpSpPr>
          <p:cNvPr id="517" name="Google Shape;517;p2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518" name="Google Shape;518;p2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521" name="Google Shape;521;p2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6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528" name="Google Shape;528;p26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529" name="Google Shape;529;p2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1" name="Google Shape;531;p26" descr="A picture containing text, envelop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90003" y="2339124"/>
              <a:ext cx="1214839" cy="1997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2" name="Google Shape;5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3" y="13607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6"/>
          <p:cNvSpPr txBox="1"/>
          <p:nvPr/>
        </p:nvSpPr>
        <p:spPr>
          <a:xfrm>
            <a:off x="426422" y="5047187"/>
            <a:ext cx="82911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Malala is reading ‘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Stormbreaker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’ by Anthony Horowitz.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572 -0.0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75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2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54752" y="1395919"/>
            <a:ext cx="3331174" cy="476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Now It’s Your Turn!</a:t>
            </a:r>
            <a:endParaRPr dirty="0">
              <a:latin typeface="Twinkl" pitchFamily="2" charset="0"/>
            </a:endParaRPr>
          </a:p>
        </p:txBody>
      </p:sp>
      <p:sp>
        <p:nvSpPr>
          <p:cNvPr id="554" name="Google Shape;554;p27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</a:t>
            </a:r>
            <a:endParaRPr dirty="0">
              <a:latin typeface="Twinkl" pitchFamily="2" charset="0"/>
            </a:endParaRPr>
          </a:p>
        </p:txBody>
      </p:sp>
      <p:sp>
        <p:nvSpPr>
          <p:cNvPr id="555" name="Google Shape;555;p27"/>
          <p:cNvSpPr txBox="1"/>
          <p:nvPr/>
        </p:nvSpPr>
        <p:spPr>
          <a:xfrm>
            <a:off x="1103560" y="3160471"/>
            <a:ext cx="5297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</p:txBody>
      </p:sp>
      <p:sp>
        <p:nvSpPr>
          <p:cNvPr id="556" name="Google Shape;556;p27"/>
          <p:cNvSpPr txBox="1"/>
          <p:nvPr/>
        </p:nvSpPr>
        <p:spPr>
          <a:xfrm>
            <a:off x="6088239" y="4209227"/>
            <a:ext cx="79670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1103560" y="3947278"/>
            <a:ext cx="4916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</a:t>
            </a:r>
            <a:endParaRPr dirty="0">
              <a:latin typeface="Twinkl" pitchFamily="2" charset="0"/>
            </a:endParaRPr>
          </a:p>
        </p:txBody>
      </p:sp>
      <p:sp>
        <p:nvSpPr>
          <p:cNvPr id="558" name="Google Shape;558;p27"/>
          <p:cNvSpPr txBox="1"/>
          <p:nvPr/>
        </p:nvSpPr>
        <p:spPr>
          <a:xfrm>
            <a:off x="1103560" y="4979565"/>
            <a:ext cx="47881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1</a:t>
            </a:r>
            <a:endParaRPr dirty="0">
              <a:latin typeface="Twinkl" pitchFamily="2" charset="0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138314" y="2197568"/>
            <a:ext cx="63607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judge on the TV show ‘Britain’s Got Talent’.</a:t>
            </a:r>
            <a:endParaRPr dirty="0">
              <a:latin typeface="Twinkl" pitchFamily="2" charset="0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children’s book author, a comedy writer and actor.</a:t>
            </a:r>
            <a:endParaRPr dirty="0">
              <a:latin typeface="Twinkl" pitchFamily="2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swam 140 miles of the River Thames in 2011 for Sport Relief.</a:t>
            </a:r>
            <a:endParaRPr dirty="0">
              <a:latin typeface="Twinkl" pitchFamily="2" charset="0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902967" y="4369456"/>
            <a:ext cx="4845893" cy="1187029"/>
            <a:chOff x="902967" y="4135376"/>
            <a:chExt cx="4845893" cy="1187029"/>
          </a:xfrm>
        </p:grpSpPr>
        <p:sp>
          <p:nvSpPr>
            <p:cNvPr id="95" name="Google Shape;95;p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97" name="Google Shape;97;p3"/>
          <p:cNvSpPr txBox="1"/>
          <p:nvPr/>
        </p:nvSpPr>
        <p:spPr>
          <a:xfrm>
            <a:off x="6041216" y="436945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sp>
          <p:nvSpPr>
            <p:cNvPr id="103" name="Google Shape;103;p4"/>
            <p:cNvSpPr/>
            <p:nvPr/>
          </p:nvSpPr>
          <p:spPr>
            <a:xfrm rot="5400000">
              <a:off x="2314678" y="-2009882"/>
              <a:ext cx="4819441" cy="91440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142636" y="1990410"/>
              <a:ext cx="2797792" cy="2700117"/>
            </a:xfrm>
            <a:prstGeom prst="ellipse">
              <a:avLst/>
            </a:prstGeom>
            <a:solidFill>
              <a:srgbClr val="FFCD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4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179" y="2567436"/>
              <a:ext cx="2980262" cy="24044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12962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David Walliams!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4461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115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215417" y="1352786"/>
            <a:ext cx="6562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David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38315" y="2197568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lead character in the book is a boy.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 finds he isn’t good at being good.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One of the characters in the story is called Perfect Peter.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131" name="Google Shape;131;p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134" name="Google Shape;134;p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42" name="Google Shape;142;p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" name="Google Shape;144;p6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65978">
              <a:off x="3678747" y="2086773"/>
              <a:ext cx="1725570" cy="255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4207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375434" y="5133671"/>
            <a:ext cx="656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David is reading ‘Horrid Henry’ by Francesca Simon.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88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1979 0.01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2</a:t>
            </a:r>
            <a:endParaRPr dirty="0">
              <a:latin typeface="Twinkl" pitchFamily="2" charset="0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British rapper and makes grime music.</a:t>
            </a:r>
            <a:endParaRPr dirty="0">
              <a:latin typeface="Twinkl" pitchFamily="2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was the first British rapper to headline at Glastonbury (a famous festival). He was also the first Black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British solo artist to headline there.</a:t>
            </a:r>
            <a:endParaRPr dirty="0">
              <a:latin typeface="Twinkl" pitchFamily="2" charset="0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started publishing books under the label #Merky Books.</a:t>
            </a:r>
            <a:endParaRPr dirty="0">
              <a:latin typeface="Twinkl" pitchFamily="2" charset="0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171" name="Google Shape;171;p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73" name="Google Shape;173;p7"/>
          <p:cNvSpPr txBox="1"/>
          <p:nvPr/>
        </p:nvSpPr>
        <p:spPr>
          <a:xfrm>
            <a:off x="6041216" y="4367841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80" name="Google Shape;180;p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2" name="Google Shape;182;p8" descr="A picture containing mask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5349" y="2245107"/>
              <a:ext cx="3351530" cy="27001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16" y="213211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16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025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written by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favourite author, Malorie Blackman.</a:t>
            </a:r>
            <a:endParaRPr dirty="0">
              <a:latin typeface="Twinkl" pitchFamily="2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097228" y="3026939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about a missing teddy bear.</a:t>
            </a:r>
            <a:endParaRPr dirty="0">
              <a:latin typeface="Twinkl" pitchFamily="2" charset="0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1097228" y="3604822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has a character called Prince, a detective dog.</a:t>
            </a:r>
            <a:endParaRPr dirty="0">
              <a:latin typeface="Twinkl" pitchFamily="2" charset="0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08" name="Google Shape;208;p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11" name="Google Shape;211;p9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Office PowerPoint</Application>
  <PresentationFormat>On-screen Show (4:3)</PresentationFormat>
  <Paragraphs>96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Arial</vt:lpstr>
      <vt:lpstr>Twinkl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Laura</dc:creator>
  <cp:lastModifiedBy>Lucy Dinham</cp:lastModifiedBy>
  <cp:revision>8</cp:revision>
  <dcterms:created xsi:type="dcterms:W3CDTF">2021-02-17T09:59:24Z</dcterms:created>
  <dcterms:modified xsi:type="dcterms:W3CDTF">2021-02-23T16:24:13Z</dcterms:modified>
</cp:coreProperties>
</file>