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2" r:id="rId5"/>
    <p:sldId id="261" r:id="rId6"/>
    <p:sldId id="258" r:id="rId7"/>
    <p:sldId id="263" r:id="rId8"/>
    <p:sldId id="264" r:id="rId9"/>
    <p:sldId id="265" r:id="rId10"/>
    <p:sldId id="267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41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59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5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308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14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15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39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37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0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71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6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58F7-78CF-4B8A-893B-F61C964F7840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3B95-A102-42D2-9F2E-266D3D3F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11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shop-cornish.cornwall.sch.uk/web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Welcome to Bishop Cornish CEVA Primary School in </a:t>
            </a:r>
            <a:r>
              <a:rPr lang="en-US" dirty="0" err="1" smtClean="0">
                <a:latin typeface="Century Gothic" panose="020B0502020202020204" pitchFamily="34" charset="0"/>
              </a:rPr>
              <a:t>Saltash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temp2"/>
          <p:cNvPicPr/>
          <p:nvPr/>
        </p:nvPicPr>
        <p:blipFill rotWithShape="1"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3347" r="4207" b="6953"/>
          <a:stretch/>
        </p:blipFill>
        <p:spPr bwMode="auto">
          <a:xfrm>
            <a:off x="443346" y="1246909"/>
            <a:ext cx="1787236" cy="178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temp2"/>
          <p:cNvPicPr/>
          <p:nvPr/>
        </p:nvPicPr>
        <p:blipFill rotWithShape="1"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3347" r="4207" b="6953"/>
          <a:stretch/>
        </p:blipFill>
        <p:spPr bwMode="auto">
          <a:xfrm>
            <a:off x="10127673" y="1136073"/>
            <a:ext cx="1787236" cy="178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16" y="1967940"/>
            <a:ext cx="6283235" cy="471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01 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"/>
    </mc:Choice>
    <mc:Fallback xmlns="">
      <p:transition spd="slow" advTm="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6" b="9899"/>
          <a:stretch/>
        </p:blipFill>
        <p:spPr>
          <a:xfrm>
            <a:off x="0" y="-1"/>
            <a:ext cx="12192000" cy="7156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b="19596"/>
          <a:stretch/>
        </p:blipFill>
        <p:spPr>
          <a:xfrm>
            <a:off x="0" y="0"/>
            <a:ext cx="12192000" cy="7660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5"/>
          <a:stretch/>
        </p:blipFill>
        <p:spPr>
          <a:xfrm>
            <a:off x="0" y="0"/>
            <a:ext cx="12192000" cy="8517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1"/>
          <a:stretch/>
        </p:blipFill>
        <p:spPr>
          <a:xfrm>
            <a:off x="-235527" y="152397"/>
            <a:ext cx="14201170" cy="766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27" y="107705"/>
            <a:ext cx="9725892" cy="7294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r="27121"/>
          <a:stretch/>
        </p:blipFill>
        <p:spPr>
          <a:xfrm>
            <a:off x="8388930" y="107704"/>
            <a:ext cx="5029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27" y="74255"/>
            <a:ext cx="5486400" cy="7361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r="11819" b="21414"/>
          <a:stretch/>
        </p:blipFill>
        <p:spPr>
          <a:xfrm>
            <a:off x="4038095" y="61647"/>
            <a:ext cx="9955257" cy="7447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5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3"/>
    </mc:Choice>
    <mc:Fallback xmlns="">
      <p:transition spd="slow" advTm="3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+mn-lt"/>
              </a:rPr>
              <a:t>What makes us different?</a:t>
            </a:r>
            <a:endParaRPr lang="en-GB" sz="5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/>
          <a:stretch/>
        </p:blipFill>
        <p:spPr>
          <a:xfrm>
            <a:off x="-1" y="-1"/>
            <a:ext cx="12238893" cy="7232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b="16381"/>
          <a:stretch/>
        </p:blipFill>
        <p:spPr>
          <a:xfrm>
            <a:off x="-1" y="0"/>
            <a:ext cx="12605657" cy="7059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/>
          <a:stretch/>
        </p:blipFill>
        <p:spPr>
          <a:xfrm>
            <a:off x="-46892" y="-44477"/>
            <a:ext cx="4136191" cy="723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74" y="187034"/>
            <a:ext cx="9393383" cy="7045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2" y="-183231"/>
            <a:ext cx="12652548" cy="8434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6"/>
          <a:stretch/>
        </p:blipFill>
        <p:spPr>
          <a:xfrm>
            <a:off x="-46894" y="142557"/>
            <a:ext cx="12714825" cy="7786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5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5"/>
    </mc:Choice>
    <mc:Fallback xmlns="">
      <p:transition spd="slow" advTm="2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365125"/>
            <a:ext cx="11612880" cy="5891984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How to find out more.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We are offering some guided tours of the school following COVID-19 regulations. Please ring to check availability.</a:t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/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Please look at our website.</a:t>
            </a:r>
            <a:br>
              <a:rPr lang="en-US" dirty="0" smtClean="0">
                <a:latin typeface="+mn-lt"/>
              </a:rPr>
            </a:br>
            <a:r>
              <a:rPr lang="en-GB" dirty="0">
                <a:latin typeface="+mn-lt"/>
                <a:hlinkClick r:id="rId2"/>
              </a:rPr>
              <a:t>https://www.bishop-cornish.cornwall.sch.uk/web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9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"/>
    </mc:Choice>
    <mc:Fallback xmlns="">
      <p:transition spd="slow" advTm="608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37" y="271461"/>
            <a:ext cx="3705226" cy="62434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+mn-lt"/>
              </a:rPr>
              <a:t>Our school is situated overlooking the Royal Albert Bridge and the River Tamar. We have the most stunning outdoor space for the children.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860" t="18248" r="13397" b="13321"/>
          <a:stretch/>
        </p:blipFill>
        <p:spPr>
          <a:xfrm>
            <a:off x="4316540" y="271461"/>
            <a:ext cx="7542086" cy="62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1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2"/>
    </mc:Choice>
    <mc:Fallback xmlns="">
      <p:transition spd="slow" advTm="1158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00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n-lt"/>
              </a:rPr>
              <a:t>We are a Church of England Voluntary Aided School. This means we have a very special relationship with the local churches and the Deanery.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There is a strong emphasis on Christian values in our school.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7282"/>
          <a:stretch/>
        </p:blipFill>
        <p:spPr>
          <a:xfrm>
            <a:off x="32396" y="6861"/>
            <a:ext cx="12192000" cy="7127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1"/>
          <a:stretch/>
        </p:blipFill>
        <p:spPr>
          <a:xfrm>
            <a:off x="17249" y="-25845"/>
            <a:ext cx="12192000" cy="8303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9" y="-65502"/>
            <a:ext cx="5687341" cy="7614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32396" y="16608"/>
            <a:ext cx="12192000" cy="8260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15" y="-65502"/>
            <a:ext cx="5810565" cy="7779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80" y="-25845"/>
            <a:ext cx="5122333" cy="7666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9" y="-78984"/>
            <a:ext cx="10451540" cy="7806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/>
          <a:stretch/>
        </p:blipFill>
        <p:spPr>
          <a:xfrm>
            <a:off x="2757172" y="-82175"/>
            <a:ext cx="9476935" cy="7812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1" y="-39326"/>
            <a:ext cx="7446147" cy="7446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6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8"/>
    </mc:Choice>
    <mc:Fallback xmlns="">
      <p:transition spd="slow" advTm="6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213" y="43656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+mn-lt"/>
              </a:rPr>
              <a:t>Outdoor learning is very important to us.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We have two wooded areas which all the children use to extend their curriculum experiences. 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4"/>
            <a:ext cx="6858000" cy="5122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835" y="867834"/>
            <a:ext cx="6858000" cy="5122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8" b="20523"/>
          <a:stretch/>
        </p:blipFill>
        <p:spPr>
          <a:xfrm rot="5400000">
            <a:off x="2521634" y="2064434"/>
            <a:ext cx="6858000" cy="2729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/>
          <a:stretch/>
        </p:blipFill>
        <p:spPr>
          <a:xfrm>
            <a:off x="14068" y="0"/>
            <a:ext cx="12177932" cy="812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/>
        </p:blipFill>
        <p:spPr>
          <a:xfrm>
            <a:off x="-2" y="-2"/>
            <a:ext cx="12192001" cy="7680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 b="8572"/>
          <a:stretch/>
        </p:blipFill>
        <p:spPr>
          <a:xfrm>
            <a:off x="14065" y="-3"/>
            <a:ext cx="12177933" cy="7324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9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8"/>
    </mc:Choice>
    <mc:Fallback xmlns="">
      <p:transition spd="slow" advTm="4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77"/>
            <a:ext cx="5744501" cy="4290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5"/>
          <a:stretch/>
        </p:blipFill>
        <p:spPr>
          <a:xfrm>
            <a:off x="5744500" y="-140676"/>
            <a:ext cx="6447499" cy="429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78"/>
            <a:ext cx="12185878" cy="9101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 r="6491" b="6492"/>
          <a:stretch/>
        </p:blipFill>
        <p:spPr>
          <a:xfrm>
            <a:off x="0" y="-1237104"/>
            <a:ext cx="12299529" cy="8032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" y="-1268086"/>
            <a:ext cx="7277100" cy="5457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7105"/>
            <a:ext cx="12300441" cy="9225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4" y="-1263249"/>
            <a:ext cx="12258820" cy="9194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6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8"/>
    </mc:Choice>
    <mc:Fallback xmlns="">
      <p:transition spd="slow" advTm="2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34" y="252584"/>
            <a:ext cx="11338559" cy="244841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Life at Bishop Cornish is fun!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When the children start in Reception Class they learn through play.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78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15" y="0"/>
            <a:ext cx="918178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3"/>
            <a:ext cx="6858000" cy="512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14" y="0"/>
            <a:ext cx="918178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6" y="867832"/>
            <a:ext cx="6858000" cy="5122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13" y="-3"/>
            <a:ext cx="918178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4"/>
          <a:stretch/>
        </p:blipFill>
        <p:spPr>
          <a:xfrm>
            <a:off x="-5" y="0"/>
            <a:ext cx="703385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6013" y="867828"/>
            <a:ext cx="6858000" cy="5122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" t="12923" r="1379" b="616"/>
          <a:stretch/>
        </p:blipFill>
        <p:spPr>
          <a:xfrm>
            <a:off x="-186753" y="-1"/>
            <a:ext cx="12342933" cy="7970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4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4"/>
    </mc:Choice>
    <mc:Fallback xmlns="">
      <p:transition spd="slow" advTm="4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Across the school, in all year groups, we make learning fun.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5"/>
            <a:ext cx="6858000" cy="5122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6805" y="867833"/>
            <a:ext cx="6858000" cy="5122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8225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73" y="-8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94" y="0"/>
            <a:ext cx="51435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28" y="0"/>
            <a:ext cx="12420600" cy="6986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4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3"/>
    </mc:Choice>
    <mc:Fallback xmlns="">
      <p:transition spd="slow" advTm="3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69" t="-205" r="16769" b="10359"/>
          <a:stretch/>
        </p:blipFill>
        <p:spPr>
          <a:xfrm>
            <a:off x="-1726077" y="0"/>
            <a:ext cx="10222523" cy="6888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6" r="9930"/>
          <a:stretch/>
        </p:blipFill>
        <p:spPr>
          <a:xfrm>
            <a:off x="8496446" y="30408"/>
            <a:ext cx="32289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9"/>
          <a:stretch/>
        </p:blipFill>
        <p:spPr>
          <a:xfrm>
            <a:off x="0" y="30408"/>
            <a:ext cx="1243376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37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9"/>
    </mc:Choice>
    <mc:Fallback xmlns="">
      <p:transition spd="slow" advTm="1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66" y="365125"/>
            <a:ext cx="10903634" cy="367230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n-lt"/>
              </a:rPr>
              <a:t>We follow the National Curriculum but have a strong emphasis on music and drama … and sport.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6"/>
          <a:stretch/>
        </p:blipFill>
        <p:spPr>
          <a:xfrm>
            <a:off x="-1" y="0"/>
            <a:ext cx="12237945" cy="7132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/>
          <a:stretch/>
        </p:blipFill>
        <p:spPr>
          <a:xfrm>
            <a:off x="0" y="0"/>
            <a:ext cx="12240386" cy="7343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" y="-1"/>
            <a:ext cx="9832161" cy="7343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/>
          <a:stretch/>
        </p:blipFill>
        <p:spPr>
          <a:xfrm>
            <a:off x="0" y="180108"/>
            <a:ext cx="12237944" cy="7849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-3"/>
            <a:ext cx="6299200" cy="472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21" y="-2"/>
            <a:ext cx="6191023" cy="4643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t="16980" r="9492" b="12896"/>
          <a:stretch/>
        </p:blipFill>
        <p:spPr>
          <a:xfrm>
            <a:off x="-28683" y="-35263"/>
            <a:ext cx="13722888" cy="8021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2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0"/>
    </mc:Choice>
    <mc:Fallback xmlns="">
      <p:transition spd="slow" advTm="2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6.4|6.8|5.9|5.1|4.8|4.5|5.2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.8|6.2|5.2|6.5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|3.6|4.2|4.5|3.7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5|4.2|3.8|4|4.7|4.2|4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|4.1|4.9|4.8|4.2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2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7|3.2|3|3.9|2.4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5|6|5.8|4.1|4.5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7|3|2.7|4.2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118</Words>
  <Application>Microsoft Office PowerPoint</Application>
  <PresentationFormat>Widescreen</PresentationFormat>
  <Paragraphs>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Welcome to Bishop Cornish CEVA Primary School in Saltash</vt:lpstr>
      <vt:lpstr>Our school is situated overlooking the Royal Albert Bridge and the River Tamar. We have the most stunning outdoor space for the children.</vt:lpstr>
      <vt:lpstr>We are a Church of England Voluntary Aided School. This means we have a very special relationship with the local churches and the Deanery.  There is a strong emphasis on Christian values in our school.</vt:lpstr>
      <vt:lpstr>Outdoor learning is very important to us.  We have two wooded areas which all the children use to extend their curriculum experiences. </vt:lpstr>
      <vt:lpstr>PowerPoint Presentation</vt:lpstr>
      <vt:lpstr>Life at Bishop Cornish is fun!  When the children start in Reception Class they learn through play.</vt:lpstr>
      <vt:lpstr>Across the school, in all year groups, we make learning fun.</vt:lpstr>
      <vt:lpstr>PowerPoint Presentation</vt:lpstr>
      <vt:lpstr>We follow the National Curriculum but have a strong emphasis on music and drama … and sport.</vt:lpstr>
      <vt:lpstr>PowerPoint Presentation</vt:lpstr>
      <vt:lpstr>What makes us different?</vt:lpstr>
      <vt:lpstr>How to find out more. We are offering some guided tours of the school following COVID-19 regulations. Please ring to check availability.  Please look at our website. https://www.bishop-cornish.cornwall.sch.uk/web </vt:lpstr>
    </vt:vector>
  </TitlesOfParts>
  <Company>Bishop Cornish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Green</dc:creator>
  <cp:lastModifiedBy>Sue Green</cp:lastModifiedBy>
  <cp:revision>34</cp:revision>
  <dcterms:created xsi:type="dcterms:W3CDTF">2020-09-25T07:29:05Z</dcterms:created>
  <dcterms:modified xsi:type="dcterms:W3CDTF">2020-09-29T09:49:19Z</dcterms:modified>
</cp:coreProperties>
</file>