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298" r:id="rId13"/>
    <p:sldId id="303" r:id="rId14"/>
    <p:sldId id="299" r:id="rId15"/>
    <p:sldId id="318" r:id="rId16"/>
    <p:sldId id="327" r:id="rId17"/>
    <p:sldId id="328" r:id="rId18"/>
    <p:sldId id="329" r:id="rId19"/>
    <p:sldId id="326" r:id="rId20"/>
    <p:sldId id="320" r:id="rId21"/>
    <p:sldId id="330" r:id="rId22"/>
    <p:sldId id="331" r:id="rId23"/>
    <p:sldId id="332" r:id="rId24"/>
    <p:sldId id="333" r:id="rId25"/>
    <p:sldId id="312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28" autoAdjust="0"/>
    <p:restoredTop sz="94694"/>
  </p:normalViewPr>
  <p:slideViewPr>
    <p:cSldViewPr snapToGrid="0" snapToObjects="1">
      <p:cViewPr varScale="1">
        <p:scale>
          <a:sx n="72" d="100"/>
          <a:sy n="72" d="100"/>
        </p:scale>
        <p:origin x="148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03/02/2021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03/02/2021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0.png"/><Relationship Id="rId3" Type="http://schemas.openxmlformats.org/officeDocument/2006/relationships/image" Target="../media/image20.png"/><Relationship Id="rId12" Type="http://schemas.openxmlformats.org/officeDocument/2006/relationships/image" Target="../media/image25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11" Type="http://schemas.openxmlformats.org/officeDocument/2006/relationships/image" Target="../media/image240.png"/><Relationship Id="rId5" Type="http://schemas.openxmlformats.org/officeDocument/2006/relationships/image" Target="../media/image25.png"/><Relationship Id="rId15" Type="http://schemas.openxmlformats.org/officeDocument/2006/relationships/image" Target="../media/image28.png"/><Relationship Id="rId4" Type="http://schemas.openxmlformats.org/officeDocument/2006/relationships/image" Target="../media/image24.png"/><Relationship Id="rId9" Type="http://schemas.openxmlformats.org/officeDocument/2006/relationships/image" Target="../media/image230.png"/><Relationship Id="rId1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0.png"/><Relationship Id="rId11" Type="http://schemas.openxmlformats.org/officeDocument/2006/relationships/image" Target="../media/image34.png"/><Relationship Id="rId5" Type="http://schemas.openxmlformats.org/officeDocument/2006/relationships/image" Target="../media/image29.png"/><Relationship Id="rId10" Type="http://schemas.openxmlformats.org/officeDocument/2006/relationships/image" Target="../media/image33.png"/><Relationship Id="rId9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7.png"/><Relationship Id="rId3" Type="http://schemas.openxmlformats.org/officeDocument/2006/relationships/image" Target="../media/image26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36.png"/><Relationship Id="rId15" Type="http://schemas.openxmlformats.org/officeDocument/2006/relationships/image" Target="../media/image10.png"/><Relationship Id="rId10" Type="http://schemas.openxmlformats.org/officeDocument/2006/relationships/image" Target="../media/image40.png"/><Relationship Id="rId4" Type="http://schemas.openxmlformats.org/officeDocument/2006/relationships/image" Target="../media/image35.png"/><Relationship Id="rId9" Type="http://schemas.openxmlformats.org/officeDocument/2006/relationships/image" Target="../media/image39.png"/><Relationship Id="rId14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7" Type="http://schemas.openxmlformats.org/officeDocument/2006/relationships/image" Target="../media/image4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9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image" Target="../media/image40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390.png"/><Relationship Id="rId5" Type="http://schemas.openxmlformats.org/officeDocument/2006/relationships/image" Target="../media/image38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70.png"/><Relationship Id="rId5" Type="http://schemas.openxmlformats.org/officeDocument/2006/relationships/image" Target="../media/image160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70.png"/><Relationship Id="rId11" Type="http://schemas.openxmlformats.org/officeDocument/2006/relationships/image" Target="../media/image23.png"/><Relationship Id="rId5" Type="http://schemas.openxmlformats.org/officeDocument/2006/relationships/image" Target="../media/image160.png"/><Relationship Id="rId10" Type="http://schemas.openxmlformats.org/officeDocument/2006/relationships/image" Target="../media/image1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6218459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questions 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591342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539" y="1184969"/>
            <a:ext cx="716166" cy="1011873"/>
          </a:xfrm>
          <a:prstGeom prst="rect">
            <a:avLst/>
          </a:prstGeom>
        </p:spPr>
      </p:pic>
      <p:pic>
        <p:nvPicPr>
          <p:cNvPr id="26" name="Picture 2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101" y="1456487"/>
            <a:ext cx="679268" cy="49609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14035" y="1120829"/>
            <a:ext cx="788367" cy="1076013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7058379" y="1157449"/>
            <a:ext cx="73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Teddy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7633" y="1159310"/>
            <a:ext cx="581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Alex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82933" y="1127044"/>
            <a:ext cx="635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Dora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295622" y="564498"/>
                <a:ext cx="613257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Dora, Alex and Teddy have worked out 248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21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622" y="564498"/>
                <a:ext cx="6132570" cy="461665"/>
              </a:xfrm>
              <a:prstGeom prst="rect">
                <a:avLst/>
              </a:prstGeom>
              <a:blipFill>
                <a:blip r:embed="rId9"/>
                <a:stretch>
                  <a:fillRect l="-1491" t="-10667" r="-1292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7115801" y="2016721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7,688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56064" y="1940128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5,208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86255" y="1972415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2,978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295622" y="2753455"/>
            <a:ext cx="6132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How can we use estimating to help us check who is correct?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233302" y="3626602"/>
                <a:ext cx="613257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248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21</a:t>
                </a: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302" y="3626602"/>
                <a:ext cx="6132570" cy="523220"/>
              </a:xfrm>
              <a:prstGeom prst="rect">
                <a:avLst/>
              </a:prstGeom>
              <a:blipFill>
                <a:blip r:embed="rId11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 flipH="1">
            <a:off x="3717633" y="4149822"/>
            <a:ext cx="290585" cy="52668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095849" y="4633058"/>
            <a:ext cx="1203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250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4756520" y="4141065"/>
            <a:ext cx="1" cy="53543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154652" y="4629026"/>
            <a:ext cx="1203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697718" y="4637510"/>
                <a:ext cx="120373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718" y="4637510"/>
                <a:ext cx="1203738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99982" y="5158200"/>
                <a:ext cx="1571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25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2 </a:t>
                </a: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982" y="5158200"/>
                <a:ext cx="1571519" cy="461665"/>
              </a:xfrm>
              <a:prstGeom prst="rect">
                <a:avLst/>
              </a:prstGeom>
              <a:blipFill>
                <a:blip r:embed="rId13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485741" y="5158199"/>
                <a:ext cx="1571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50</a:t>
                </a: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741" y="5158199"/>
                <a:ext cx="1571519" cy="461665"/>
              </a:xfrm>
              <a:prstGeom prst="rect">
                <a:avLst/>
              </a:prstGeom>
              <a:blipFill>
                <a:blip r:embed="rId14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185862" y="5163212"/>
                <a:ext cx="25414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0" dirty="0"/>
                  <a:t>250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b="0" dirty="0"/>
                  <a:t> 20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5,000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5862" y="5163212"/>
                <a:ext cx="2541464" cy="461665"/>
              </a:xfrm>
              <a:prstGeom prst="rect">
                <a:avLst/>
              </a:prstGeom>
              <a:blipFill>
                <a:blip r:embed="rId15"/>
                <a:stretch>
                  <a:fillRect l="-24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Oval 46"/>
          <p:cNvSpPr/>
          <p:nvPr/>
        </p:nvSpPr>
        <p:spPr>
          <a:xfrm rot="5400000">
            <a:off x="3356704" y="1188833"/>
            <a:ext cx="1482290" cy="1156951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7596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9" grpId="0"/>
      <p:bldP spid="40" grpId="0"/>
      <p:bldP spid="42" grpId="0"/>
      <p:bldP spid="43" grpId="0"/>
      <p:bldP spid="44" grpId="0"/>
      <p:bldP spid="45" grpId="0"/>
      <p:bldP spid="46" grpId="0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390309" y="567804"/>
                <a:ext cx="613257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Estimate each side of the equation and write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400" dirty="0"/>
                  <a:t>,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GB" sz="2400" dirty="0"/>
                  <a:t> or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to complete the statement 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309" y="567804"/>
                <a:ext cx="6132570" cy="830997"/>
              </a:xfrm>
              <a:prstGeom prst="rect">
                <a:avLst/>
              </a:prstGeom>
              <a:blipFill>
                <a:blip r:embed="rId5"/>
                <a:stretch>
                  <a:fillRect t="-5882" r="-398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Picture 3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5484" y="1445793"/>
            <a:ext cx="747045" cy="74704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5578328" y="158848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Oval 17"/>
          <p:cNvSpPr/>
          <p:nvPr/>
        </p:nvSpPr>
        <p:spPr>
          <a:xfrm>
            <a:off x="4050052" y="2658300"/>
            <a:ext cx="746804" cy="76972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196920" y="2675420"/>
                <a:ext cx="32115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181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24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920" y="2675420"/>
                <a:ext cx="3211578" cy="523220"/>
              </a:xfrm>
              <a:prstGeom prst="rect">
                <a:avLst/>
              </a:prstGeom>
              <a:blipFill>
                <a:blip r:embed="rId7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506284" y="2655797"/>
                <a:ext cx="32115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112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63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284" y="2655797"/>
                <a:ext cx="3211578" cy="523220"/>
              </a:xfrm>
              <a:prstGeom prst="rect">
                <a:avLst/>
              </a:prstGeom>
              <a:blipFill>
                <a:blip r:embed="rId8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870820" y="2763039"/>
                <a:ext cx="11394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820" y="2763039"/>
                <a:ext cx="1139460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973076" y="3121326"/>
                <a:ext cx="11046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1"/>
                    </a:solidFill>
                  </a:rPr>
                  <a:t>200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3076" y="3121326"/>
                <a:ext cx="1104626" cy="523220"/>
              </a:xfrm>
              <a:prstGeom prst="rect">
                <a:avLst/>
              </a:prstGeom>
              <a:blipFill>
                <a:blip r:embed="rId10"/>
                <a:stretch>
                  <a:fillRect l="-9945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1196920" y="3612319"/>
            <a:ext cx="3211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4,000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95573" y="3545505"/>
            <a:ext cx="3211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6,000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19207" y="3143244"/>
            <a:ext cx="1104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344223" y="3104728"/>
                <a:ext cx="11046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1"/>
                    </a:solidFill>
                  </a:rPr>
                  <a:t>100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4223" y="3104728"/>
                <a:ext cx="1104626" cy="523220"/>
              </a:xfrm>
              <a:prstGeom prst="rect">
                <a:avLst/>
              </a:prstGeom>
              <a:blipFill>
                <a:blip r:embed="rId11"/>
                <a:stretch>
                  <a:fillRect l="-9945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6124652" y="3100651"/>
            <a:ext cx="1104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60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352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27" grpId="0"/>
      <p:bldP spid="28" grpId="0"/>
      <p:bldP spid="30" grpId="0"/>
      <p:bldP spid="33" grpId="0"/>
      <p:bldP spid="35" grpId="0"/>
      <p:bldP spid="36" grpId="0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505715" y="370253"/>
            <a:ext cx="6132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Mo orders muffins for a party.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45308" y="950121"/>
            <a:ext cx="189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20 of box B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14040" y="1474603"/>
            <a:ext cx="69159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How many muffins does Mo order?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845" y="3121452"/>
            <a:ext cx="809898" cy="71899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0" name="TextBox 39"/>
          <p:cNvSpPr txBox="1"/>
          <p:nvPr/>
        </p:nvSpPr>
        <p:spPr>
          <a:xfrm>
            <a:off x="1117736" y="2678473"/>
            <a:ext cx="907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Box A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767815" y="2645833"/>
            <a:ext cx="907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Box B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75679" y="2645833"/>
            <a:ext cx="907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Box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558" y="3088125"/>
            <a:ext cx="1619520" cy="168510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342" y="3107498"/>
            <a:ext cx="2179681" cy="16834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890285" y="4859766"/>
                <a:ext cx="167003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285" y="4859766"/>
                <a:ext cx="1670035" cy="523220"/>
              </a:xfrm>
              <a:prstGeom prst="rect">
                <a:avLst/>
              </a:prstGeom>
              <a:blipFill>
                <a:blip r:embed="rId8"/>
                <a:stretch>
                  <a:fillRect l="-7299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2451207" y="4859766"/>
            <a:ext cx="1670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109311" y="4859766"/>
                <a:ext cx="18308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10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9311" y="4859766"/>
                <a:ext cx="1830891" cy="523220"/>
              </a:xfrm>
              <a:prstGeom prst="rect">
                <a:avLst/>
              </a:prstGeom>
              <a:blipFill>
                <a:blip r:embed="rId9"/>
                <a:stretch>
                  <a:fillRect l="-6667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4799692" y="4859766"/>
            <a:ext cx="995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200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02190" y="950121"/>
            <a:ext cx="3471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He orders 12 of box A, 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700763" y="950121"/>
            <a:ext cx="4302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and 14 of box C.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754105" y="4859766"/>
                <a:ext cx="18308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12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4105" y="4859766"/>
                <a:ext cx="1830891" cy="523220"/>
              </a:xfrm>
              <a:prstGeom prst="rect">
                <a:avLst/>
              </a:prstGeom>
              <a:blipFill>
                <a:blip r:embed="rId10"/>
                <a:stretch>
                  <a:fillRect l="-700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7444486" y="4859766"/>
            <a:ext cx="995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168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754105" y="5273776"/>
                <a:ext cx="226491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28</a:t>
                </a: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4105" y="5273776"/>
                <a:ext cx="2264918" cy="523220"/>
              </a:xfrm>
              <a:prstGeom prst="rect">
                <a:avLst/>
              </a:prstGeom>
              <a:blipFill>
                <a:blip r:embed="rId12"/>
                <a:stretch>
                  <a:fillRect l="-56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5754104" y="5599111"/>
                <a:ext cx="28412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10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140</a:t>
                </a: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4104" y="5599111"/>
                <a:ext cx="2841255" cy="523220"/>
              </a:xfrm>
              <a:prstGeom prst="rect">
                <a:avLst/>
              </a:prstGeom>
              <a:blipFill>
                <a:blip r:embed="rId13"/>
                <a:stretch>
                  <a:fillRect l="-450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890285" y="5446221"/>
                <a:ext cx="29513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200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168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12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285" y="5446221"/>
                <a:ext cx="2951392" cy="523220"/>
              </a:xfrm>
              <a:prstGeom prst="rect">
                <a:avLst/>
              </a:prstGeom>
              <a:blipFill>
                <a:blip r:embed="rId14"/>
                <a:stretch>
                  <a:fillRect l="-4132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3733103" y="5462106"/>
            <a:ext cx="1670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380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477461" y="1946975"/>
            <a:ext cx="747045" cy="7470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780305" y="208966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88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3" grpId="0"/>
      <p:bldP spid="44" grpId="0"/>
      <p:bldP spid="45" grpId="0"/>
      <p:bldP spid="46" grpId="0"/>
      <p:bldP spid="49" grpId="0"/>
      <p:bldP spid="50" grpId="0"/>
      <p:bldP spid="51" grpId="0"/>
      <p:bldP spid="52" grpId="0"/>
      <p:bldP spid="53" grpId="0"/>
      <p:bldP spid="53" grpId="1"/>
      <p:bldP spid="54" grpId="0"/>
      <p:bldP spid="54" grpId="1"/>
      <p:bldP spid="55" grpId="0"/>
      <p:bldP spid="56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763357" y="474642"/>
            <a:ext cx="69159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How many muffins does Mo order?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094164" y="472917"/>
            <a:ext cx="1670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380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4776" y="1134278"/>
            <a:ext cx="69159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Each muffin costs 24p. How much does Mo spend on muffins?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806496"/>
              </p:ext>
            </p:extLst>
          </p:nvPr>
        </p:nvGraphicFramePr>
        <p:xfrm>
          <a:off x="3293404" y="1727504"/>
          <a:ext cx="2273728" cy="413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432">
                  <a:extLst>
                    <a:ext uri="{9D8B030D-6E8A-4147-A177-3AD203B41FA5}">
                      <a16:colId xmlns:a16="http://schemas.microsoft.com/office/drawing/2014/main" val="2503118494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0914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5108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584656" y="3853305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380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4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4656" y="3853305"/>
                <a:ext cx="3241963" cy="584775"/>
              </a:xfrm>
              <a:prstGeom prst="rect">
                <a:avLst/>
              </a:prstGeom>
              <a:blipFill>
                <a:blip r:embed="rId5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67132" y="4483236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380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20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7132" y="4483236"/>
                <a:ext cx="3241963" cy="584775"/>
              </a:xfrm>
              <a:prstGeom prst="rect">
                <a:avLst/>
              </a:prstGeom>
              <a:blipFill>
                <a:blip r:embed="rId6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466669" y="3186460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6669" y="3186460"/>
                <a:ext cx="127614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461371" y="4573131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1371" y="4573131"/>
                <a:ext cx="1276141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5077340" y="3843171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01559" y="3843171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939379" y="3843171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857081" y="4162804"/>
            <a:ext cx="37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cxnSp>
        <p:nvCxnSpPr>
          <p:cNvPr id="39" name="Straight Connector 38"/>
          <p:cNvCxnSpPr>
            <a:endCxn id="58" idx="0"/>
          </p:cNvCxnSpPr>
          <p:nvPr/>
        </p:nvCxnSpPr>
        <p:spPr>
          <a:xfrm>
            <a:off x="3884904" y="4338119"/>
            <a:ext cx="268879" cy="165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362967" y="3843171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064791" y="450337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501559" y="450337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939379" y="450337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6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274228" y="4787888"/>
            <a:ext cx="37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362967" y="4498982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7</a:t>
            </a:r>
          </a:p>
        </p:txBody>
      </p:sp>
      <p:cxnSp>
        <p:nvCxnSpPr>
          <p:cNvPr id="62" name="Straight Connector 61"/>
          <p:cNvCxnSpPr/>
          <p:nvPr/>
        </p:nvCxnSpPr>
        <p:spPr>
          <a:xfrm>
            <a:off x="3352405" y="4973566"/>
            <a:ext cx="214404" cy="1110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072190" y="5232788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01559" y="5232788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939379" y="5232788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362967" y="522839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9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426628" y="5740007"/>
            <a:ext cx="37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89774" y="2005302"/>
            <a:ext cx="1670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9,120p</a:t>
            </a: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46350" y="1763841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649194" y="190653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892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3" grpId="0"/>
      <p:bldP spid="34" grpId="0"/>
      <p:bldP spid="37" grpId="0"/>
      <p:bldP spid="38" grpId="0"/>
      <p:bldP spid="38" grpId="1"/>
      <p:bldP spid="47" grpId="0"/>
      <p:bldP spid="48" grpId="0"/>
      <p:bldP spid="57" grpId="0"/>
      <p:bldP spid="58" grpId="0"/>
      <p:bldP spid="60" grpId="0"/>
      <p:bldP spid="60" grpId="1"/>
      <p:bldP spid="61" grpId="0"/>
      <p:bldP spid="63" grpId="0"/>
      <p:bldP spid="64" grpId="0"/>
      <p:bldP spid="65" grpId="0"/>
      <p:bldP spid="66" grpId="0"/>
      <p:bldP spid="67" grpId="0"/>
      <p:bldP spid="67" grpId="1"/>
      <p:bldP spid="69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763357" y="474642"/>
            <a:ext cx="69159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How many muffins does Mo order?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094164" y="472917"/>
            <a:ext cx="1670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380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4776" y="1134278"/>
            <a:ext cx="69159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Each muffin costs 24p. How much does Mo spend on muffins?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047865" y="1549776"/>
            <a:ext cx="1670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9,120p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62563" y="2803728"/>
                <a:ext cx="333838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tx1"/>
                    </a:solidFill>
                  </a:rPr>
                  <a:t>100p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£1.00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563" y="2803728"/>
                <a:ext cx="3338387" cy="523220"/>
              </a:xfrm>
              <a:prstGeom prst="rect">
                <a:avLst/>
              </a:prstGeom>
              <a:blipFill>
                <a:blip r:embed="rId5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198892" y="2803728"/>
                <a:ext cx="20582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tx1"/>
                    </a:solidFill>
                  </a:rPr>
                  <a:t>9120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100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8892" y="2803728"/>
                <a:ext cx="2058227" cy="523220"/>
              </a:xfrm>
              <a:prstGeom prst="rect">
                <a:avLst/>
              </a:prstGeom>
              <a:blipFill>
                <a:blip r:embed="rId6"/>
                <a:stretch>
                  <a:fillRect l="-1484" t="-11628" r="-118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3353096" y="5429788"/>
            <a:ext cx="1670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£91.20</a:t>
            </a:r>
          </a:p>
        </p:txBody>
      </p:sp>
      <p:sp>
        <p:nvSpPr>
          <p:cNvPr id="4" name="Curved Down Arrow 3"/>
          <p:cNvSpPr/>
          <p:nvPr/>
        </p:nvSpPr>
        <p:spPr>
          <a:xfrm>
            <a:off x="1515291" y="2502919"/>
            <a:ext cx="770709" cy="3008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73157" y="2069031"/>
                <a:ext cx="20582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100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157" y="2069031"/>
                <a:ext cx="2058227" cy="523220"/>
              </a:xfrm>
              <a:prstGeom prst="rect">
                <a:avLst/>
              </a:prstGeom>
              <a:blipFill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764208"/>
              </p:ext>
            </p:extLst>
          </p:nvPr>
        </p:nvGraphicFramePr>
        <p:xfrm>
          <a:off x="1310863" y="3498227"/>
          <a:ext cx="6300000" cy="18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17196445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803365602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>
                          <a:latin typeface="+mn-lt"/>
                        </a:rPr>
                        <a:t>hth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18" name="Oval 17"/>
          <p:cNvSpPr/>
          <p:nvPr/>
        </p:nvSpPr>
        <p:spPr>
          <a:xfrm>
            <a:off x="5751184" y="3738455"/>
            <a:ext cx="122830" cy="10918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5751184" y="4554341"/>
            <a:ext cx="122830" cy="10918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141830" y="417497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47128" y="417497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21379" y="417497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26677" y="417497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9982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11111E-6 L 0.20695 0.00208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47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20625 1.11111E-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11111E-6 L 0.19913 -0.00162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48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111E-6 L 0.19896 0.0011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4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5" grpId="0"/>
      <p:bldP spid="41" grpId="0"/>
      <p:bldP spid="4" grpId="0" animBg="1"/>
      <p:bldP spid="15" grpId="0"/>
      <p:bldP spid="18" grpId="0" animBg="1"/>
      <p:bldP spid="19" grpId="0" animBg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questions 5 - 8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798827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         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206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4) 206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300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blipFill>
                <a:blip r:embed="rId4"/>
                <a:stretch>
                  <a:fillRect l="-1626" b="-26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         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206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4) 206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300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blipFill>
                <a:blip r:embed="rId5"/>
                <a:stretch>
                  <a:fillRect l="-1626" b="-26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2487914" y="753591"/>
            <a:ext cx="1942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48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659253" y="3334897"/>
            <a:ext cx="1942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618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59253" y="2062342"/>
            <a:ext cx="1942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 480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82682" y="4618401"/>
            <a:ext cx="1942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61,800</a:t>
            </a:r>
            <a:endParaRPr lang="en-GB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26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7" grpId="0"/>
      <p:bldP spid="22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59491" y="451403"/>
                <a:ext cx="26185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132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23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9491" y="451403"/>
                <a:ext cx="2618509" cy="523220"/>
              </a:xfrm>
              <a:prstGeom prst="rect">
                <a:avLst/>
              </a:prstGeom>
              <a:blipFill>
                <a:blip r:embed="rId5"/>
                <a:stretch>
                  <a:fillRect l="-4895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196938"/>
              </p:ext>
            </p:extLst>
          </p:nvPr>
        </p:nvGraphicFramePr>
        <p:xfrm>
          <a:off x="2612571" y="982921"/>
          <a:ext cx="2273728" cy="413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432">
                  <a:extLst>
                    <a:ext uri="{9D8B030D-6E8A-4147-A177-3AD203B41FA5}">
                      <a16:colId xmlns:a16="http://schemas.microsoft.com/office/drawing/2014/main" val="2503118494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0914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51082"/>
                  </a:ext>
                </a:extLst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4345973" y="1622768"/>
            <a:ext cx="540327" cy="1402485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78988" y="3050758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>
                    <a:solidFill>
                      <a:schemeClr val="accent2"/>
                    </a:solidFill>
                  </a:rPr>
                  <a:t>132 </a:t>
                </a:r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schemeClr val="accent2"/>
                    </a:solidFill>
                  </a:rPr>
                  <a:t> 3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8988" y="3050758"/>
                <a:ext cx="3241963" cy="584775"/>
              </a:xfrm>
              <a:prstGeom prst="rect">
                <a:avLst/>
              </a:prstGeom>
              <a:blipFill>
                <a:blip r:embed="rId6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421314" y="3111768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10" name="Rounded Rectangle 9"/>
          <p:cNvSpPr/>
          <p:nvPr/>
        </p:nvSpPr>
        <p:spPr>
          <a:xfrm rot="19553338">
            <a:off x="4075809" y="1653629"/>
            <a:ext cx="540327" cy="1402485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846163" y="3111768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28066" y="3111768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823301" y="2468813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3301" y="2468813"/>
                <a:ext cx="127614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821787" y="3865967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787" y="3865967"/>
                <a:ext cx="1276141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ounded Rectangle 18"/>
          <p:cNvSpPr/>
          <p:nvPr/>
        </p:nvSpPr>
        <p:spPr>
          <a:xfrm rot="18139271">
            <a:off x="3850894" y="1552508"/>
            <a:ext cx="397276" cy="1680659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8FBCA2-17E4-46A3-8CA8-A3617E998E29}"/>
              </a:ext>
            </a:extLst>
          </p:cNvPr>
          <p:cNvSpPr txBox="1"/>
          <p:nvPr/>
        </p:nvSpPr>
        <p:spPr>
          <a:xfrm>
            <a:off x="4407510" y="2427529"/>
            <a:ext cx="394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2"/>
                </a:solidFill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027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/>
      <p:bldP spid="9" grpId="0"/>
      <p:bldP spid="10" grpId="0" animBg="1"/>
      <p:bldP spid="10" grpId="1" animBg="1"/>
      <p:bldP spid="11" grpId="0"/>
      <p:bldP spid="13" grpId="0"/>
      <p:bldP spid="19" grpId="0" animBg="1"/>
      <p:bldP spid="19" grpId="1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59491" y="451403"/>
                <a:ext cx="26185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132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23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9491" y="451403"/>
                <a:ext cx="2618509" cy="523220"/>
              </a:xfrm>
              <a:prstGeom prst="rect">
                <a:avLst/>
              </a:prstGeom>
              <a:blipFill>
                <a:blip r:embed="rId5"/>
                <a:stretch>
                  <a:fillRect l="-4895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688166"/>
              </p:ext>
            </p:extLst>
          </p:nvPr>
        </p:nvGraphicFramePr>
        <p:xfrm>
          <a:off x="2612571" y="982921"/>
          <a:ext cx="2273728" cy="413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432">
                  <a:extLst>
                    <a:ext uri="{9D8B030D-6E8A-4147-A177-3AD203B41FA5}">
                      <a16:colId xmlns:a16="http://schemas.microsoft.com/office/drawing/2014/main" val="2503118494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accent2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0914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5108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78988" y="3050758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>
                    <a:solidFill>
                      <a:schemeClr val="accent2"/>
                    </a:solidFill>
                  </a:rPr>
                  <a:t>132 </a:t>
                </a:r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schemeClr val="accent2"/>
                    </a:solidFill>
                  </a:rPr>
                  <a:t> 3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8988" y="3050758"/>
                <a:ext cx="3241963" cy="584775"/>
              </a:xfrm>
              <a:prstGeom prst="rect">
                <a:avLst/>
              </a:prstGeom>
              <a:blipFill>
                <a:blip r:embed="rId6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417960" y="311050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2809" y="311050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24712" y="311050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823536" y="2474415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3536" y="2474415"/>
                <a:ext cx="127614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821787" y="3854300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787" y="3854300"/>
                <a:ext cx="1276141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13"/>
          <p:cNvSpPr/>
          <p:nvPr/>
        </p:nvSpPr>
        <p:spPr>
          <a:xfrm rot="2319025">
            <a:off x="4081071" y="1704114"/>
            <a:ext cx="540327" cy="1352883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6"/>
          <p:cNvSpPr/>
          <p:nvPr/>
        </p:nvSpPr>
        <p:spPr>
          <a:xfrm>
            <a:off x="3793052" y="1649604"/>
            <a:ext cx="540327" cy="1352883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161464" y="3787933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>
                    <a:solidFill>
                      <a:schemeClr val="accent6"/>
                    </a:solidFill>
                  </a:rPr>
                  <a:t>132 </a:t>
                </a:r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schemeClr val="accent6"/>
                    </a:solidFill>
                  </a:rPr>
                  <a:t> 20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1464" y="3787933"/>
                <a:ext cx="3241963" cy="584775"/>
              </a:xfrm>
              <a:prstGeom prst="rect">
                <a:avLst/>
              </a:prstGeom>
              <a:blipFill>
                <a:blip r:embed="rId9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4430072" y="378766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63683" y="378766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88954" y="378766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23" name="Rounded Rectangle 22"/>
          <p:cNvSpPr/>
          <p:nvPr/>
        </p:nvSpPr>
        <p:spPr>
          <a:xfrm rot="19174308">
            <a:off x="3473836" y="1720580"/>
            <a:ext cx="540327" cy="1352883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2722565" y="378172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23285" y="446425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82342" y="446425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91282" y="4478523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55128" y="5049032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60690" y="5049031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47410" y="4478523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79211C2-E551-4E21-99C7-C752F513C958}"/>
              </a:ext>
            </a:extLst>
          </p:cNvPr>
          <p:cNvSpPr txBox="1"/>
          <p:nvPr/>
        </p:nvSpPr>
        <p:spPr>
          <a:xfrm>
            <a:off x="3838048" y="2422055"/>
            <a:ext cx="394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6"/>
                </a:solidFill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462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7" grpId="1" animBg="1"/>
      <p:bldP spid="18" grpId="0"/>
      <p:bldP spid="20" grpId="0"/>
      <p:bldP spid="21" grpId="0"/>
      <p:bldP spid="22" grpId="0"/>
      <p:bldP spid="23" grpId="0" animBg="1"/>
      <p:bldP spid="23" grpId="1" animBg="1"/>
      <p:bldP spid="24" grpId="0"/>
      <p:bldP spid="25" grpId="0"/>
      <p:bldP spid="26" grpId="0"/>
      <p:bldP spid="27" grpId="0"/>
      <p:bldP spid="28" grpId="0"/>
      <p:bldP spid="29" grpId="0"/>
      <p:bldP spid="30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59491" y="451403"/>
                <a:ext cx="26185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326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32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9491" y="451403"/>
                <a:ext cx="2618509" cy="523220"/>
              </a:xfrm>
              <a:prstGeom prst="rect">
                <a:avLst/>
              </a:prstGeom>
              <a:blipFill>
                <a:blip r:embed="rId5"/>
                <a:stretch>
                  <a:fillRect l="-4895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298344"/>
              </p:ext>
            </p:extLst>
          </p:nvPr>
        </p:nvGraphicFramePr>
        <p:xfrm>
          <a:off x="2612571" y="982921"/>
          <a:ext cx="2273728" cy="413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432">
                  <a:extLst>
                    <a:ext uri="{9D8B030D-6E8A-4147-A177-3AD203B41FA5}">
                      <a16:colId xmlns:a16="http://schemas.microsoft.com/office/drawing/2014/main" val="2503118494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0914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51082"/>
                  </a:ext>
                </a:extLst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4345973" y="1622768"/>
            <a:ext cx="540327" cy="1402485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78988" y="3050758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326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2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8988" y="3050758"/>
                <a:ext cx="3241963" cy="584775"/>
              </a:xfrm>
              <a:prstGeom prst="rect">
                <a:avLst/>
              </a:prstGeom>
              <a:blipFill>
                <a:blip r:embed="rId6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395409" y="309864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2</a:t>
            </a:r>
          </a:p>
        </p:txBody>
      </p:sp>
      <p:sp>
        <p:nvSpPr>
          <p:cNvPr id="10" name="Rounded Rectangle 9"/>
          <p:cNvSpPr/>
          <p:nvPr/>
        </p:nvSpPr>
        <p:spPr>
          <a:xfrm rot="19553338">
            <a:off x="4075809" y="1653629"/>
            <a:ext cx="540327" cy="1402485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825902" y="309864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57009" y="309864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823301" y="2471270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3301" y="2471270"/>
                <a:ext cx="127614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821787" y="3826607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787" y="3826607"/>
                <a:ext cx="1276141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ounded Rectangle 18"/>
          <p:cNvSpPr/>
          <p:nvPr/>
        </p:nvSpPr>
        <p:spPr>
          <a:xfrm rot="18139271">
            <a:off x="3850894" y="1552508"/>
            <a:ext cx="397276" cy="1680659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32034" y="426534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734878" y="5692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72386" y="3415733"/>
            <a:ext cx="37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724156" y="3604753"/>
            <a:ext cx="214404" cy="1110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897939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/>
      <p:bldP spid="9" grpId="0"/>
      <p:bldP spid="10" grpId="0" animBg="1"/>
      <p:bldP spid="10" grpId="1" animBg="1"/>
      <p:bldP spid="11" grpId="0"/>
      <p:bldP spid="13" grpId="0"/>
      <p:bldP spid="19" grpId="0" animBg="1"/>
      <p:bldP spid="19" grpId="1" animBg="1"/>
      <p:bldP spid="17" grpId="0"/>
      <p:bldP spid="18" grpId="0"/>
      <p:bldP spid="1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59491" y="451403"/>
                <a:ext cx="26185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326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32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9491" y="451403"/>
                <a:ext cx="2618509" cy="523220"/>
              </a:xfrm>
              <a:prstGeom prst="rect">
                <a:avLst/>
              </a:prstGeom>
              <a:blipFill>
                <a:blip r:embed="rId5"/>
                <a:stretch>
                  <a:fillRect l="-4895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48085"/>
              </p:ext>
            </p:extLst>
          </p:nvPr>
        </p:nvGraphicFramePr>
        <p:xfrm>
          <a:off x="2612571" y="982921"/>
          <a:ext cx="2273728" cy="413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432">
                  <a:extLst>
                    <a:ext uri="{9D8B030D-6E8A-4147-A177-3AD203B41FA5}">
                      <a16:colId xmlns:a16="http://schemas.microsoft.com/office/drawing/2014/main" val="2503118494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68432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+mn-lt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09147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5108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78988" y="3050758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326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2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8988" y="3050758"/>
                <a:ext cx="3241963" cy="584775"/>
              </a:xfrm>
              <a:prstGeom prst="rect">
                <a:avLst/>
              </a:prstGeom>
              <a:blipFill>
                <a:blip r:embed="rId6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395409" y="309864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25902" y="309864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57009" y="309864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823301" y="2435527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3301" y="2435527"/>
                <a:ext cx="127614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815028" y="3893632"/>
                <a:ext cx="12761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028" y="3893632"/>
                <a:ext cx="1276141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13"/>
          <p:cNvSpPr/>
          <p:nvPr/>
        </p:nvSpPr>
        <p:spPr>
          <a:xfrm rot="2319025">
            <a:off x="4081071" y="1704114"/>
            <a:ext cx="540327" cy="1352883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6"/>
          <p:cNvSpPr/>
          <p:nvPr/>
        </p:nvSpPr>
        <p:spPr>
          <a:xfrm>
            <a:off x="3793052" y="1649604"/>
            <a:ext cx="540327" cy="1352883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161464" y="3787933"/>
                <a:ext cx="32419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3200" dirty="0"/>
                  <a:t>326 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30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1464" y="3787933"/>
                <a:ext cx="3241963" cy="584775"/>
              </a:xfrm>
              <a:prstGeom prst="rect">
                <a:avLst/>
              </a:prstGeom>
              <a:blipFill>
                <a:blip r:embed="rId10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4430072" y="378766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63683" y="378766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88954" y="378766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7</a:t>
            </a:r>
          </a:p>
        </p:txBody>
      </p:sp>
      <p:sp>
        <p:nvSpPr>
          <p:cNvPr id="23" name="Rounded Rectangle 22"/>
          <p:cNvSpPr/>
          <p:nvPr/>
        </p:nvSpPr>
        <p:spPr>
          <a:xfrm rot="19174308">
            <a:off x="3473836" y="1720580"/>
            <a:ext cx="540327" cy="1352883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2722565" y="3781725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23285" y="448833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82342" y="448833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57530" y="448833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55128" y="5049032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60690" y="5049031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47410" y="448833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51505" y="4058349"/>
            <a:ext cx="37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3203275" y="4247369"/>
            <a:ext cx="214404" cy="1110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140404" y="4488337"/>
            <a:ext cx="428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923691" y="459701"/>
                <a:ext cx="265636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10,432</a:t>
                </a:r>
                <a:endParaRPr lang="en-GB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691" y="459701"/>
                <a:ext cx="2656367" cy="523220"/>
              </a:xfrm>
              <a:prstGeom prst="rect">
                <a:avLst/>
              </a:prstGeom>
              <a:blipFill>
                <a:blip r:embed="rId11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AC31530A-271D-4459-B80B-8D9420DE4799}"/>
              </a:ext>
            </a:extLst>
          </p:cNvPr>
          <p:cNvSpPr txBox="1"/>
          <p:nvPr/>
        </p:nvSpPr>
        <p:spPr>
          <a:xfrm>
            <a:off x="3672386" y="3415733"/>
            <a:ext cx="37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5AE7E75-D4FA-4C77-9CF0-31C1D7B74635}"/>
              </a:ext>
            </a:extLst>
          </p:cNvPr>
          <p:cNvCxnSpPr/>
          <p:nvPr/>
        </p:nvCxnSpPr>
        <p:spPr>
          <a:xfrm>
            <a:off x="3724156" y="3604753"/>
            <a:ext cx="214404" cy="1110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89488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7" grpId="1" animBg="1"/>
      <p:bldP spid="18" grpId="0"/>
      <p:bldP spid="20" grpId="0"/>
      <p:bldP spid="21" grpId="0"/>
      <p:bldP spid="22" grpId="0"/>
      <p:bldP spid="23" grpId="0" animBg="1"/>
      <p:bldP spid="23" grpId="1" animBg="1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1" grpId="1"/>
      <p:bldP spid="35" grpId="0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9|3.3|2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6.1|0.9|1|1.7|2.2|4.8|1.5|1.3|0.9|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4|10.4|2.5|0.6|1.6|2.8|0.3|1.6|3|5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9.9|10.9|2.7|2.7|1.1|5.9|0.5|2.6|5.8|11.9|0.4|6|1.3|6|2.3|1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3|0.6|9.3|10.3|0.8|4.2|3.6|8.8|0.9|4.5|2.9|13.7|4|0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7.3|4|8.9|3|2.3|0.3|10.1|1.8|2.5|0.4|0.5|6.7|5.4|0.5|7.8|2.5|7.3|2.2|7|0.8|3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5.5|5.8|0.8|2.3|1.6|1.7|7.3|3.7|16.6|8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10.1|0.7|1|1.9|5.8|1.7|4.2|3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9.8|0.9|3.5|4.5|1.4|2.1|3.6|0.9|5.6|5|7.5|6.2|5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5.9|4.3|1.1|1.2|1.3|6.3|1.9|2|2.6|1.8|2.4|7.1|1.9|4.1|1.7|4.5|0.6|1.2|2|0.7|1.9|1.6|2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0637D57-7B78-4B8C-83A0-F9C4A98E41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schemas.microsoft.com/office/infopath/2007/PartnerControls"/>
    <ds:schemaRef ds:uri="522d4c35-b548-4432-90ae-af4376e1c4b4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cee99ee9-287b-4f9a-957c-ba5ae7375c9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9667</TotalTime>
  <Words>463</Words>
  <Application>Microsoft Office PowerPoint</Application>
  <PresentationFormat>On-screen Show (4:3)</PresentationFormat>
  <Paragraphs>219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Berlin Sans FB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1 - 4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5 - 8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Lucy Dinham</cp:lastModifiedBy>
  <cp:revision>328</cp:revision>
  <dcterms:created xsi:type="dcterms:W3CDTF">2019-07-05T11:02:13Z</dcterms:created>
  <dcterms:modified xsi:type="dcterms:W3CDTF">2021-02-03T20:45:46Z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