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50" r:id="rId10"/>
    <p:sldMasterId id="2147483652" r:id="rId11"/>
  </p:sldMasterIdLst>
  <p:notesMasterIdLst>
    <p:notesMasterId r:id="rId26"/>
  </p:notesMasterIdLst>
  <p:sldIdLst>
    <p:sldId id="267" r:id="rId12"/>
    <p:sldId id="268" r:id="rId13"/>
    <p:sldId id="272" r:id="rId14"/>
    <p:sldId id="269" r:id="rId15"/>
    <p:sldId id="271" r:id="rId16"/>
    <p:sldId id="258" r:id="rId17"/>
    <p:sldId id="257" r:id="rId18"/>
    <p:sldId id="260" r:id="rId19"/>
    <p:sldId id="261" r:id="rId20"/>
    <p:sldId id="263" r:id="rId21"/>
    <p:sldId id="27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1241" autoAdjust="0"/>
  </p:normalViewPr>
  <p:slideViewPr>
    <p:cSldViewPr snapToGrid="0" snapToObjects="1">
      <p:cViewPr varScale="1">
        <p:scale>
          <a:sx n="51" d="100"/>
          <a:sy n="51" d="100"/>
        </p:scale>
        <p:origin x="157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CA8F9-AA1F-44C4-8477-F311AC2F2387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4A2C-0119-476A-816B-D6DD08C7F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5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1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44A2C-0119-476A-816B-D6DD08C7FE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4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89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61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11/02/2021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1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9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0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13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22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8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2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3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1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0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4_SP_B4_PP12.jpg">
            <a:extLst>
              <a:ext uri="{FF2B5EF4-FFF2-40B4-BE49-F238E27FC236}">
                <a16:creationId xmlns:a16="http://schemas.microsoft.com/office/drawing/2014/main" id="{B9D2563F-70BA-9949-A22B-5E49FAF2C5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pic>
        <p:nvPicPr>
          <p:cNvPr id="8" name="Picture 7" descr="Y4_SP_B4_PP12.jpg">
            <a:extLst>
              <a:ext uri="{FF2B5EF4-FFF2-40B4-BE49-F238E27FC236}">
                <a16:creationId xmlns:a16="http://schemas.microsoft.com/office/drawing/2014/main" id="{9B5D0883-8957-794B-B0BA-9BFF7BC3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21"/>
          <a:stretch/>
        </p:blipFill>
        <p:spPr>
          <a:xfrm>
            <a:off x="0" y="4661452"/>
            <a:ext cx="9144000" cy="219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4067703" y="-3185203"/>
            <a:ext cx="45719" cy="81811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1737213"/>
            <a:ext cx="594411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2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493" y="355875"/>
            <a:ext cx="74345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In the morning, Annie scores 4,021 points.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In the afternoon, she scores 537 more points than she did in the morning.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many points does she score in the whole day?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99159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576706"/>
              </p:ext>
            </p:extLst>
          </p:nvPr>
        </p:nvGraphicFramePr>
        <p:xfrm>
          <a:off x="5404303" y="311414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353865" y="2282393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8,579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237" y="1145539"/>
            <a:ext cx="1064296" cy="7349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6236" y="2282393"/>
            <a:ext cx="1503101" cy="10510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3865" y="2416372"/>
            <a:ext cx="3030983" cy="1191816"/>
          </a:xfrm>
          <a:prstGeom prst="wedgeRoundRectCallout">
            <a:avLst>
              <a:gd name="adj1" fmla="val 65901"/>
              <a:gd name="adj2" fmla="val -1358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alibri" panose="020F0502020204030204" pitchFamily="34" charset="0"/>
              </a:rPr>
              <a:t>Just add 4,021 </a:t>
            </a:r>
            <a:r>
              <a:rPr lang="en-GB" sz="3200" dirty="0">
                <a:ea typeface="Cambria Math" panose="02040503050406030204" pitchFamily="18" charset="0"/>
              </a:rPr>
              <a:t>and</a:t>
            </a:r>
            <a:r>
              <a:rPr lang="en-GB" sz="3200" dirty="0">
                <a:latin typeface="Calibri" panose="020F0502020204030204" pitchFamily="34" charset="0"/>
              </a:rPr>
              <a:t> 537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51848"/>
              </p:ext>
            </p:extLst>
          </p:nvPr>
        </p:nvGraphicFramePr>
        <p:xfrm>
          <a:off x="2047540" y="3860396"/>
          <a:ext cx="184376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376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88812"/>
              </p:ext>
            </p:extLst>
          </p:nvPr>
        </p:nvGraphicFramePr>
        <p:xfrm>
          <a:off x="2047540" y="4722170"/>
          <a:ext cx="2499081" cy="57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081">
                  <a:extLst>
                    <a:ext uri="{9D8B030D-6E8A-4147-A177-3AD203B41FA5}">
                      <a16:colId xmlns:a16="http://schemas.microsoft.com/office/drawing/2014/main" val="390010942"/>
                    </a:ext>
                  </a:extLst>
                </a:gridCol>
              </a:tblGrid>
              <a:tr h="5711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4663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2169" y="3939045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Morning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5488" y="4792438"/>
            <a:ext cx="3030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Afternoon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94969" y="4145959"/>
            <a:ext cx="651652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664730" y="3860396"/>
            <a:ext cx="253679" cy="143290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4956810" y="4392328"/>
            <a:ext cx="48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9955" y="392504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4,021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58902" y="3785174"/>
            <a:ext cx="63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537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69420" y="4807678"/>
            <a:ext cx="868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4,558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41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3" grpId="1" animBg="1"/>
      <p:bldP spid="25" grpId="0" animBg="1"/>
      <p:bldP spid="25" grpId="1" animBg="1"/>
      <p:bldP spid="26" grpId="0"/>
      <p:bldP spid="26" grpId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4 –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76011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81732"/>
              </p:ext>
            </p:extLst>
          </p:nvPr>
        </p:nvGraphicFramePr>
        <p:xfrm>
          <a:off x="2874582" y="1449257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5842" y="2993564"/>
            <a:ext cx="64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4" name="Rectangle 3"/>
          <p:cNvSpPr/>
          <p:nvPr/>
        </p:nvSpPr>
        <p:spPr>
          <a:xfrm>
            <a:off x="3742990" y="303318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6758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70815" y="227579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287340" y="3033406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530127" y="2291565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604862" y="2238767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32715" y="298038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65822" y="2222998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1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919" y="338697"/>
            <a:ext cx="916908" cy="916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5558" y="536448"/>
            <a:ext cx="242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87631"/>
              </p:ext>
            </p:extLst>
          </p:nvPr>
        </p:nvGraphicFramePr>
        <p:xfrm>
          <a:off x="1059652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036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8060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2655" y="335590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5885" y="265131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2410" y="340892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15197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8467" y="2614285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6704" y="3355281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447" y="2598516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519917"/>
              </p:ext>
            </p:extLst>
          </p:nvPr>
        </p:nvGraphicFramePr>
        <p:xfrm>
          <a:off x="4802594" y="1824775"/>
          <a:ext cx="3078760" cy="315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690">
                  <a:extLst>
                    <a:ext uri="{9D8B030D-6E8A-4147-A177-3AD203B41FA5}">
                      <a16:colId xmlns:a16="http://schemas.microsoft.com/office/drawing/2014/main" val="1624029783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769690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75304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89363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84978" y="3324503"/>
            <a:ext cx="667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71002" y="3408704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03862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13298" y="341131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15352" y="2667081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58139" y="2667083"/>
            <a:ext cx="568900" cy="54073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4191" y="2632500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7588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7276" y="3366369"/>
            <a:ext cx="41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9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100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6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Increase 253 by 44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9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 Calculate 345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142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Increase 253 by 44</a:t>
                </a: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 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2033" t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22545" y="365255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487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2042" y="1795910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297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6930" y="3254293"/>
            <a:ext cx="100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1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01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29646"/>
              </p:ext>
            </p:extLst>
          </p:nvPr>
        </p:nvGraphicFramePr>
        <p:xfrm>
          <a:off x="847961" y="1336406"/>
          <a:ext cx="4176000" cy="422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792398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78554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7512" y="412805"/>
            <a:ext cx="304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1,731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3,052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22823"/>
              </p:ext>
            </p:extLst>
          </p:nvPr>
        </p:nvGraphicFramePr>
        <p:xfrm>
          <a:off x="5457048" y="1792233"/>
          <a:ext cx="2685141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61752" y="307960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248"/>
              </p:ext>
            </p:extLst>
          </p:nvPr>
        </p:nvGraphicFramePr>
        <p:xfrm>
          <a:off x="5457048" y="1792233"/>
          <a:ext cx="2685141" cy="253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3469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754"/>
              </p:ext>
            </p:extLst>
          </p:nvPr>
        </p:nvGraphicFramePr>
        <p:xfrm>
          <a:off x="5457048" y="1792233"/>
          <a:ext cx="2685141" cy="25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665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82558"/>
              </p:ext>
            </p:extLst>
          </p:nvPr>
        </p:nvGraphicFramePr>
        <p:xfrm>
          <a:off x="5457048" y="1792233"/>
          <a:ext cx="2685140" cy="257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779" y="382677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3826771"/>
            <a:ext cx="410901" cy="402764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3826771"/>
            <a:ext cx="410901" cy="402764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017" y="3826771"/>
            <a:ext cx="410901" cy="402764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382677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242200"/>
            <a:ext cx="410901" cy="402764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234224"/>
            <a:ext cx="410901" cy="402764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4644964"/>
            <a:ext cx="410901" cy="402764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862" y="4652940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45" y="504748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4234224"/>
            <a:ext cx="410901" cy="402764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3826771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032302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0465" y="2040278"/>
            <a:ext cx="410901" cy="402764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718" y="2453922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032302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032302"/>
            <a:ext cx="410901" cy="402764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453922"/>
            <a:ext cx="410901" cy="402764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1528" y="2453922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781" y="2882385"/>
            <a:ext cx="410901" cy="402764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674" y="2032302"/>
            <a:ext cx="410901" cy="402764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115" y="2032302"/>
            <a:ext cx="410901" cy="40276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64175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68866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93482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12949" y="3746234"/>
            <a:ext cx="373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8" name="TextBox 36"/>
          <p:cNvSpPr txBox="1"/>
          <p:nvPr/>
        </p:nvSpPr>
        <p:spPr>
          <a:xfrm>
            <a:off x="3503946" y="410565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4,783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09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F6D047-F838-6E40-BEDE-220AF20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47783"/>
              </p:ext>
            </p:extLst>
          </p:nvPr>
        </p:nvGraphicFramePr>
        <p:xfrm>
          <a:off x="790270" y="1337786"/>
          <a:ext cx="4176000" cy="424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4329376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645818"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22140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81624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2229" y="467796"/>
            <a:ext cx="273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358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latin typeface="Calibri" panose="020F0502020204030204" pitchFamily="34" charset="0"/>
              </a:rPr>
              <a:t> 5,231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200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46715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4541" y="314194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910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97839"/>
              </p:ext>
            </p:extLst>
          </p:nvPr>
        </p:nvGraphicFramePr>
        <p:xfrm>
          <a:off x="5450193" y="1841239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9689"/>
              </p:ext>
            </p:extLst>
          </p:nvPr>
        </p:nvGraphicFramePr>
        <p:xfrm>
          <a:off x="5450193" y="1841240"/>
          <a:ext cx="2685140" cy="267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669955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3828151"/>
            <a:ext cx="410901" cy="402764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3828151"/>
            <a:ext cx="410901" cy="402764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3828151"/>
            <a:ext cx="410901" cy="402764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3828151"/>
            <a:ext cx="410901" cy="402764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4222697"/>
            <a:ext cx="410901" cy="402764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222697"/>
            <a:ext cx="410901" cy="402764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3828151"/>
            <a:ext cx="410901" cy="402764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055824"/>
            <a:ext cx="410901" cy="402764"/>
          </a:xfrm>
          <a:prstGeom prst="rect">
            <a:avLst/>
          </a:prstGeom>
        </p:spPr>
      </p:pic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055824"/>
            <a:ext cx="410901" cy="402764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479767"/>
            <a:ext cx="410901" cy="402764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055824"/>
            <a:ext cx="410901" cy="402764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2055824"/>
            <a:ext cx="410901" cy="402764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2479767"/>
            <a:ext cx="410901" cy="402764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2055824"/>
            <a:ext cx="410901" cy="40276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61270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9818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64434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83901" y="3847281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51" y="2907237"/>
            <a:ext cx="410901" cy="402764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498" y="2055824"/>
            <a:ext cx="410901" cy="402764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399" y="2055824"/>
            <a:ext cx="410901" cy="402764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1619" y="4222697"/>
            <a:ext cx="410901" cy="402764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9509" y="4635117"/>
            <a:ext cx="410901" cy="402764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3828151"/>
            <a:ext cx="410901" cy="402764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222697"/>
            <a:ext cx="410901" cy="402764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635117"/>
            <a:ext cx="410901" cy="402764"/>
          </a:xfrm>
          <a:prstGeom prst="rect">
            <a:avLst/>
          </a:prstGeom>
        </p:spPr>
      </p:pic>
      <p:pic>
        <p:nvPicPr>
          <p:cNvPr id="44" name="Picture 4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5056674"/>
            <a:ext cx="410901" cy="402764"/>
          </a:xfrm>
          <a:prstGeom prst="rect">
            <a:avLst/>
          </a:prstGeom>
        </p:spPr>
      </p:pic>
      <p:pic>
        <p:nvPicPr>
          <p:cNvPr id="45" name="Picture 4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5056674"/>
            <a:ext cx="410901" cy="402764"/>
          </a:xfrm>
          <a:prstGeom prst="rect">
            <a:avLst/>
          </a:prstGeom>
        </p:spPr>
      </p:pic>
      <p:pic>
        <p:nvPicPr>
          <p:cNvPr id="46" name="Picture 4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061" y="4222697"/>
            <a:ext cx="410901" cy="402764"/>
          </a:xfrm>
          <a:prstGeom prst="rect">
            <a:avLst/>
          </a:prstGeom>
        </p:spPr>
      </p:pic>
      <p:pic>
        <p:nvPicPr>
          <p:cNvPr id="47" name="Picture 4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016" y="4635117"/>
            <a:ext cx="410901" cy="402764"/>
          </a:xfrm>
          <a:prstGeom prst="rect">
            <a:avLst/>
          </a:prstGeom>
        </p:spPr>
      </p:pic>
      <p:sp>
        <p:nvSpPr>
          <p:cNvPr id="13" name="TextBox 47"/>
          <p:cNvSpPr txBox="1"/>
          <p:nvPr/>
        </p:nvSpPr>
        <p:spPr>
          <a:xfrm>
            <a:off x="3206561" y="467796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5,589</a:t>
            </a:r>
          </a:p>
        </p:txBody>
      </p:sp>
      <p:pic>
        <p:nvPicPr>
          <p:cNvPr id="15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7ECFEEB7-290A-604B-B9A7-3D8BD2822D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6444" y="2479767"/>
            <a:ext cx="410901" cy="4027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740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163" y="334776"/>
            <a:ext cx="71280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alibri" panose="020F0502020204030204" pitchFamily="34" charset="0"/>
              </a:rPr>
              <a:t>On Monday, Dexter completes a race which is 3,123 m long.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On Tuesday, he races for 3,075 m.</a:t>
            </a:r>
          </a:p>
          <a:p>
            <a:r>
              <a:rPr lang="en-GB" sz="3200" dirty="0">
                <a:latin typeface="Calibri" panose="020F0502020204030204" pitchFamily="34" charset="0"/>
              </a:rPr>
              <a:t>How far are the races altogether?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396" y="455487"/>
            <a:ext cx="2081279" cy="251060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51800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6837" y="4274410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35361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582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98907"/>
              </p:ext>
            </p:extLst>
          </p:nvPr>
        </p:nvGraphicFramePr>
        <p:xfrm>
          <a:off x="3048209" y="3095620"/>
          <a:ext cx="2685141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47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895047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298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97720"/>
              </p:ext>
            </p:extLst>
          </p:nvPr>
        </p:nvGraphicFramePr>
        <p:xfrm>
          <a:off x="3048209" y="3095620"/>
          <a:ext cx="2685140" cy="267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285">
                  <a:extLst>
                    <a:ext uri="{9D8B030D-6E8A-4147-A177-3AD203B41FA5}">
                      <a16:colId xmlns:a16="http://schemas.microsoft.com/office/drawing/2014/main" val="2336028965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099043578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992405871"/>
                    </a:ext>
                  </a:extLst>
                </a:gridCol>
                <a:gridCol w="671285">
                  <a:extLst>
                    <a:ext uri="{9D8B030D-6E8A-4147-A177-3AD203B41FA5}">
                      <a16:colId xmlns:a16="http://schemas.microsoft.com/office/drawing/2014/main" val="3329015639"/>
                    </a:ext>
                  </a:extLst>
                </a:gridCol>
              </a:tblGrid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79671"/>
                  </a:ext>
                </a:extLst>
              </a:tr>
              <a:tr h="618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21301"/>
                  </a:ext>
                </a:extLst>
              </a:tr>
              <a:tr h="52948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85860"/>
                  </a:ext>
                </a:extLst>
              </a:tr>
              <a:tr h="759581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808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1226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7193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244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4591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66615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3783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9099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93664" y="4364676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10085" y="5079247"/>
            <a:ext cx="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30637" y="2373428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6,198</a:t>
            </a:r>
            <a:r>
              <a:rPr lang="en-GB" sz="3200" dirty="0">
                <a:solidFill>
                  <a:srgbClr val="0070C0"/>
                </a:solidFill>
                <a:latin typeface="Calibri" panose="020F0502020204030204" pitchFamily="34" charset="0"/>
              </a:rPr>
              <a:t> m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39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9.6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|6.7|6.1|6.9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3|4.7|4.9|4.7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12.8|5.1|5.3|4.3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1|0.6|5.2|11.5|7.8|7.5|15|5.4|7|2.5|12.8|12.2|3.7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8.7|9|1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7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3970FF-E596-4F62-94FA-6729C4CA9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499031-B19A-4D25-A63C-4CD7AED4DA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ED04BB-D25E-439E-AEB9-7C25792AD3E4}">
  <ds:schemaRefs>
    <ds:schemaRef ds:uri="http://schemas.microsoft.com/office/2006/documentManagement/types"/>
    <ds:schemaRef ds:uri="522d4c35-b548-4432-90ae-af4376e1c4b4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418</Words>
  <Application>Microsoft Office PowerPoint</Application>
  <PresentationFormat>On-screen Show (4:3)</PresentationFormat>
  <Paragraphs>296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questions 4 – 6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Claire Jones</cp:lastModifiedBy>
  <cp:revision>139</cp:revision>
  <dcterms:created xsi:type="dcterms:W3CDTF">2019-07-05T11:02:13Z</dcterms:created>
  <dcterms:modified xsi:type="dcterms:W3CDTF">2021-02-11T13:26:29Z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