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4"/>
    <p:sldMasterId id="2147483657" r:id="rId5"/>
    <p:sldMasterId id="2147483659" r:id="rId6"/>
    <p:sldMasterId id="2147483661" r:id="rId7"/>
    <p:sldMasterId id="2147483663" r:id="rId8"/>
    <p:sldMasterId id="2147483665" r:id="rId9"/>
    <p:sldMasterId id="2147483650" r:id="rId10"/>
    <p:sldMasterId id="2147483652" r:id="rId11"/>
  </p:sldMasterIdLst>
  <p:notesMasterIdLst>
    <p:notesMasterId r:id="rId26"/>
  </p:notesMasterIdLst>
  <p:sldIdLst>
    <p:sldId id="267" r:id="rId12"/>
    <p:sldId id="268" r:id="rId13"/>
    <p:sldId id="272" r:id="rId14"/>
    <p:sldId id="269" r:id="rId15"/>
    <p:sldId id="271" r:id="rId16"/>
    <p:sldId id="258" r:id="rId17"/>
    <p:sldId id="257" r:id="rId18"/>
    <p:sldId id="260" r:id="rId19"/>
    <p:sldId id="261" r:id="rId20"/>
    <p:sldId id="263" r:id="rId21"/>
    <p:sldId id="273" r:id="rId22"/>
    <p:sldId id="264" r:id="rId23"/>
    <p:sldId id="265" r:id="rId24"/>
    <p:sldId id="266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63" autoAdjust="0"/>
    <p:restoredTop sz="91241" autoAdjust="0"/>
  </p:normalViewPr>
  <p:slideViewPr>
    <p:cSldViewPr snapToGrid="0" snapToObjects="1">
      <p:cViewPr varScale="1">
        <p:scale>
          <a:sx n="51" d="100"/>
          <a:sy n="51" d="100"/>
        </p:scale>
        <p:origin x="1579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3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CA8F9-AA1F-44C4-8477-F311AC2F2387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44A2C-0119-476A-816B-D6DD08C7F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538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44A2C-0119-476A-816B-D6DD08C7FED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834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44A2C-0119-476A-816B-D6DD08C7FED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157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44A2C-0119-476A-816B-D6DD08C7FED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111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44A2C-0119-476A-816B-D6DD08C7FED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346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897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615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35E50-1930-44E5-9B14-893AFBD95C69}" type="datetimeFigureOut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11/02/2021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BBDC2-4ED5-4A8D-A28C-1B3F6D2413F0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9127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291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174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878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1016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13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822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99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687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92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43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21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01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Y4_SP_B4_PP12.jpg">
            <a:extLst>
              <a:ext uri="{FF2B5EF4-FFF2-40B4-BE49-F238E27FC236}">
                <a16:creationId xmlns:a16="http://schemas.microsoft.com/office/drawing/2014/main" id="{B9D2563F-70BA-9949-A22B-5E49FAF2C5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4_SP_B4_PP12.jpg">
            <a:extLst>
              <a:ext uri="{FF2B5EF4-FFF2-40B4-BE49-F238E27FC236}">
                <a16:creationId xmlns:a16="http://schemas.microsoft.com/office/drawing/2014/main" id="{9B5D0883-8957-794B-B0BA-9BFF7BC37A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021"/>
          <a:stretch/>
        </p:blipFill>
        <p:spPr>
          <a:xfrm>
            <a:off x="0" y="4661452"/>
            <a:ext cx="9144000" cy="219654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Y4_SP_B4_PP12.jpg">
            <a:extLst>
              <a:ext uri="{FF2B5EF4-FFF2-40B4-BE49-F238E27FC236}">
                <a16:creationId xmlns:a16="http://schemas.microsoft.com/office/drawing/2014/main" id="{B9D2563F-70BA-9949-A22B-5E49FAF2C5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4_SP_B4_PP12.jpg">
            <a:extLst>
              <a:ext uri="{FF2B5EF4-FFF2-40B4-BE49-F238E27FC236}">
                <a16:creationId xmlns:a16="http://schemas.microsoft.com/office/drawing/2014/main" id="{9B5D0883-8957-794B-B0BA-9BFF7BC37A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021"/>
          <a:stretch/>
        </p:blipFill>
        <p:spPr>
          <a:xfrm>
            <a:off x="0" y="4661452"/>
            <a:ext cx="9144000" cy="219654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 rot="16200000">
            <a:off x="4067703" y="-3185203"/>
            <a:ext cx="45719" cy="81811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01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4800" y="1737213"/>
            <a:ext cx="5944115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72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2493" y="355875"/>
            <a:ext cx="74345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</a:rPr>
              <a:t>In the morning, Annie scores 4,021 points.</a:t>
            </a:r>
          </a:p>
          <a:p>
            <a:r>
              <a:rPr lang="en-GB" sz="3200" dirty="0">
                <a:latin typeface="Calibri" panose="020F0502020204030204" pitchFamily="34" charset="0"/>
              </a:rPr>
              <a:t>In the afternoon, she scores 537 more points than she did in the morning.</a:t>
            </a:r>
          </a:p>
          <a:p>
            <a:r>
              <a:rPr lang="en-GB" sz="3200" dirty="0">
                <a:latin typeface="Calibri" panose="020F0502020204030204" pitchFamily="34" charset="0"/>
              </a:rPr>
              <a:t>How many points does she score in the whole day?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399159"/>
              </p:ext>
            </p:extLst>
          </p:nvPr>
        </p:nvGraphicFramePr>
        <p:xfrm>
          <a:off x="5404303" y="3114140"/>
          <a:ext cx="2685140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285">
                  <a:extLst>
                    <a:ext uri="{9D8B030D-6E8A-4147-A177-3AD203B41FA5}">
                      <a16:colId xmlns:a16="http://schemas.microsoft.com/office/drawing/2014/main" val="2336028965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576706"/>
              </p:ext>
            </p:extLst>
          </p:nvPr>
        </p:nvGraphicFramePr>
        <p:xfrm>
          <a:off x="5404303" y="3114140"/>
          <a:ext cx="2685140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285">
                  <a:extLst>
                    <a:ext uri="{9D8B030D-6E8A-4147-A177-3AD203B41FA5}">
                      <a16:colId xmlns:a16="http://schemas.microsoft.com/office/drawing/2014/main" val="2336028965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353865" y="2282393"/>
            <a:ext cx="12362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8,579</a:t>
            </a:r>
            <a:endParaRPr lang="en-GB" sz="3600" dirty="0">
              <a:solidFill>
                <a:schemeClr val="accent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237" y="1145539"/>
            <a:ext cx="1064296" cy="7349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06236" y="2282393"/>
            <a:ext cx="1503101" cy="10510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353865" y="2416372"/>
            <a:ext cx="3030983" cy="1191816"/>
          </a:xfrm>
          <a:prstGeom prst="wedgeRoundRectCallout">
            <a:avLst>
              <a:gd name="adj1" fmla="val 65901"/>
              <a:gd name="adj2" fmla="val -13584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alibri" panose="020F0502020204030204" pitchFamily="34" charset="0"/>
              </a:rPr>
              <a:t>Just add 4,021 </a:t>
            </a:r>
            <a:r>
              <a:rPr lang="en-GB" sz="3200" dirty="0">
                <a:ea typeface="Cambria Math" panose="02040503050406030204" pitchFamily="18" charset="0"/>
              </a:rPr>
              <a:t>and</a:t>
            </a:r>
            <a:r>
              <a:rPr lang="en-GB" sz="3200" dirty="0">
                <a:latin typeface="Calibri" panose="020F0502020204030204" pitchFamily="34" charset="0"/>
              </a:rPr>
              <a:t> 537 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151848"/>
              </p:ext>
            </p:extLst>
          </p:nvPr>
        </p:nvGraphicFramePr>
        <p:xfrm>
          <a:off x="2047540" y="3860396"/>
          <a:ext cx="1843761" cy="571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3761">
                  <a:extLst>
                    <a:ext uri="{9D8B030D-6E8A-4147-A177-3AD203B41FA5}">
                      <a16:colId xmlns:a16="http://schemas.microsoft.com/office/drawing/2014/main" val="390010942"/>
                    </a:ext>
                  </a:extLst>
                </a:gridCol>
              </a:tblGrid>
              <a:tr h="5711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046637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88812"/>
              </p:ext>
            </p:extLst>
          </p:nvPr>
        </p:nvGraphicFramePr>
        <p:xfrm>
          <a:off x="2047540" y="4722170"/>
          <a:ext cx="2499081" cy="571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9081">
                  <a:extLst>
                    <a:ext uri="{9D8B030D-6E8A-4147-A177-3AD203B41FA5}">
                      <a16:colId xmlns:a16="http://schemas.microsoft.com/office/drawing/2014/main" val="390010942"/>
                    </a:ext>
                  </a:extLst>
                </a:gridCol>
              </a:tblGrid>
              <a:tr h="5711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046637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72169" y="3939045"/>
            <a:ext cx="30309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Morning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5488" y="4792438"/>
            <a:ext cx="30309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Afternoon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894969" y="4145959"/>
            <a:ext cx="651652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ight Brace 24"/>
          <p:cNvSpPr/>
          <p:nvPr/>
        </p:nvSpPr>
        <p:spPr>
          <a:xfrm>
            <a:off x="4664730" y="3860396"/>
            <a:ext cx="253679" cy="1432901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4956810" y="4392328"/>
            <a:ext cx="48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89955" y="3925048"/>
            <a:ext cx="8685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4,021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58902" y="3785174"/>
            <a:ext cx="638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537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69420" y="4807678"/>
            <a:ext cx="8685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4,558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241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3" grpId="1" animBg="1"/>
      <p:bldP spid="25" grpId="0" animBg="1"/>
      <p:bldP spid="25" grpId="1" animBg="1"/>
      <p:bldP spid="26" grpId="0"/>
      <p:bldP spid="26" grpId="1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4 –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76011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781732"/>
              </p:ext>
            </p:extLst>
          </p:nvPr>
        </p:nvGraphicFramePr>
        <p:xfrm>
          <a:off x="2874582" y="1449257"/>
          <a:ext cx="3078760" cy="3152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690">
                  <a:extLst>
                    <a:ext uri="{9D8B030D-6E8A-4147-A177-3AD203B41FA5}">
                      <a16:colId xmlns:a16="http://schemas.microsoft.com/office/drawing/2014/main" val="1624029783"/>
                    </a:ext>
                  </a:extLst>
                </a:gridCol>
                <a:gridCol w="769690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769690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769690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7530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7530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753045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89363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185842" y="2993564"/>
            <a:ext cx="6436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4" name="Rectangle 3"/>
          <p:cNvSpPr/>
          <p:nvPr/>
        </p:nvSpPr>
        <p:spPr>
          <a:xfrm>
            <a:off x="3742990" y="3033186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5367585" y="2980388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970815" y="2275796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5287340" y="3033406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4530127" y="2291565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604862" y="2238767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32715" y="2980388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065822" y="2222998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719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2919" y="338697"/>
            <a:ext cx="916908" cy="9169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25558" y="536448"/>
            <a:ext cx="242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287631"/>
              </p:ext>
            </p:extLst>
          </p:nvPr>
        </p:nvGraphicFramePr>
        <p:xfrm>
          <a:off x="1059652" y="1824775"/>
          <a:ext cx="3078760" cy="3152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690">
                  <a:extLst>
                    <a:ext uri="{9D8B030D-6E8A-4147-A177-3AD203B41FA5}">
                      <a16:colId xmlns:a16="http://schemas.microsoft.com/office/drawing/2014/main" val="1624029783"/>
                    </a:ext>
                  </a:extLst>
                </a:gridCol>
                <a:gridCol w="769690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769690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769690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7530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7530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753045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89363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2036" y="3324503"/>
            <a:ext cx="667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1928060" y="3408704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52655" y="3355906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1155885" y="2651314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72410" y="3408924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15197" y="2667083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88467" y="2614285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6704" y="3355281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19447" y="2598516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1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519917"/>
              </p:ext>
            </p:extLst>
          </p:nvPr>
        </p:nvGraphicFramePr>
        <p:xfrm>
          <a:off x="4802594" y="1824775"/>
          <a:ext cx="3078760" cy="3152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690">
                  <a:extLst>
                    <a:ext uri="{9D8B030D-6E8A-4147-A177-3AD203B41FA5}">
                      <a16:colId xmlns:a16="http://schemas.microsoft.com/office/drawing/2014/main" val="1624029783"/>
                    </a:ext>
                  </a:extLst>
                </a:gridCol>
                <a:gridCol w="769690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769690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769690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7530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7530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753045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89363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284978" y="3324503"/>
            <a:ext cx="667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71002" y="3408704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03862" y="2632500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13298" y="3411313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15352" y="2667081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58139" y="2667083"/>
            <a:ext cx="568900" cy="54073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54191" y="2632500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75886" y="3366369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27276" y="3366369"/>
            <a:ext cx="41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395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/>
      <p:bldP spid="19" grpId="0"/>
      <p:bldP spid="23" grpId="0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11000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069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 Calculate 345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142</a:t>
                </a:r>
              </a:p>
              <a:p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Increase 253 by 44</a:t>
                </a:r>
              </a:p>
              <a:p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 5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___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9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4"/>
                <a:stretch>
                  <a:fillRect l="-2033" t="-16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2972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 Calculate 345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142</a:t>
                </a:r>
              </a:p>
              <a:p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Increase 253 by 44</a:t>
                </a:r>
              </a:p>
              <a:p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 5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___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9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5"/>
                <a:stretch>
                  <a:fillRect l="-2033" t="-16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122545" y="365255"/>
            <a:ext cx="1000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487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12042" y="1795910"/>
            <a:ext cx="1000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297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06930" y="3254293"/>
            <a:ext cx="1000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4128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301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FF6D047-F838-6E40-BEDE-220AF205A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329646"/>
              </p:ext>
            </p:extLst>
          </p:nvPr>
        </p:nvGraphicFramePr>
        <p:xfrm>
          <a:off x="847961" y="1336406"/>
          <a:ext cx="4176000" cy="4223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000">
                  <a:extLst>
                    <a:ext uri="{9D8B030D-6E8A-4147-A177-3AD203B41FA5}">
                      <a16:colId xmlns:a16="http://schemas.microsoft.com/office/drawing/2014/main" val="1945284546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143293763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645818"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1792398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21402"/>
                  </a:ext>
                </a:extLst>
              </a:tr>
              <a:tr h="178554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81624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67512" y="412805"/>
            <a:ext cx="30412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</a:rPr>
              <a:t>1,731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alibri" panose="020F0502020204030204" pitchFamily="34" charset="0"/>
              </a:rPr>
              <a:t> 3,052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latin typeface="Calibri" panose="020F0502020204030204" pitchFamily="34" charset="0"/>
              </a:rPr>
              <a:t>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222823"/>
              </p:ext>
            </p:extLst>
          </p:nvPr>
        </p:nvGraphicFramePr>
        <p:xfrm>
          <a:off x="5457048" y="1792233"/>
          <a:ext cx="2685141" cy="2574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047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43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43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643688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643688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961752" y="3079609"/>
            <a:ext cx="5613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248"/>
              </p:ext>
            </p:extLst>
          </p:nvPr>
        </p:nvGraphicFramePr>
        <p:xfrm>
          <a:off x="5457048" y="1792233"/>
          <a:ext cx="2685141" cy="2538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047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346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346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63469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63469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6754"/>
              </p:ext>
            </p:extLst>
          </p:nvPr>
        </p:nvGraphicFramePr>
        <p:xfrm>
          <a:off x="5457048" y="1792233"/>
          <a:ext cx="2685141" cy="258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047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46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46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64665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64665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482558"/>
              </p:ext>
            </p:extLst>
          </p:nvPr>
        </p:nvGraphicFramePr>
        <p:xfrm>
          <a:off x="5457048" y="1792233"/>
          <a:ext cx="2685140" cy="2574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285">
                  <a:extLst>
                    <a:ext uri="{9D8B030D-6E8A-4147-A177-3AD203B41FA5}">
                      <a16:colId xmlns:a16="http://schemas.microsoft.com/office/drawing/2014/main" val="2336028965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43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43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643688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643688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pic>
        <p:nvPicPr>
          <p:cNvPr id="11" name="Picture 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8779" y="3826771"/>
            <a:ext cx="410901" cy="402764"/>
          </a:xfrm>
          <a:prstGeom prst="rect">
            <a:avLst/>
          </a:prstGeom>
        </p:spPr>
      </p:pic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7781" y="3826771"/>
            <a:ext cx="410901" cy="402764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0245" y="3826771"/>
            <a:ext cx="410901" cy="402764"/>
          </a:xfrm>
          <a:prstGeom prst="rect">
            <a:avLst/>
          </a:prstGeom>
        </p:spPr>
      </p:pic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6017" y="3826771"/>
            <a:ext cx="410901" cy="402764"/>
          </a:xfrm>
          <a:prstGeom prst="rect">
            <a:avLst/>
          </a:prstGeom>
        </p:spPr>
      </p:pic>
      <p:pic>
        <p:nvPicPr>
          <p:cNvPr id="15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9862" y="3826771"/>
            <a:ext cx="410901" cy="402764"/>
          </a:xfrm>
          <a:prstGeom prst="rect">
            <a:avLst/>
          </a:prstGeom>
        </p:spPr>
      </p:pic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0245" y="4242200"/>
            <a:ext cx="410901" cy="402764"/>
          </a:xfrm>
          <a:prstGeom prst="rect">
            <a:avLst/>
          </a:prstGeom>
        </p:spPr>
      </p:pic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9862" y="4234224"/>
            <a:ext cx="410901" cy="402764"/>
          </a:xfrm>
          <a:prstGeom prst="rect">
            <a:avLst/>
          </a:prstGeom>
        </p:spPr>
      </p:pic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0245" y="4644964"/>
            <a:ext cx="410901" cy="402764"/>
          </a:xfrm>
          <a:prstGeom prst="rect">
            <a:avLst/>
          </a:prstGeom>
        </p:spPr>
      </p:pic>
      <p:pic>
        <p:nvPicPr>
          <p:cNvPr id="19" name="Picture 18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9862" y="4652940"/>
            <a:ext cx="410901" cy="402764"/>
          </a:xfrm>
          <a:prstGeom prst="rect">
            <a:avLst/>
          </a:prstGeom>
        </p:spPr>
      </p:pic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0245" y="5047487"/>
            <a:ext cx="410901" cy="402764"/>
          </a:xfrm>
          <a:prstGeom prst="rect">
            <a:avLst/>
          </a:prstGeom>
        </p:spPr>
      </p:pic>
      <p:pic>
        <p:nvPicPr>
          <p:cNvPr id="21" name="Picture 20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7781" y="4234224"/>
            <a:ext cx="410901" cy="402764"/>
          </a:xfrm>
          <a:prstGeom prst="rect">
            <a:avLst/>
          </a:prstGeom>
        </p:spPr>
      </p:pic>
      <p:pic>
        <p:nvPicPr>
          <p:cNvPr id="22" name="Picture 2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1528" y="3826771"/>
            <a:ext cx="410901" cy="402764"/>
          </a:xfrm>
          <a:prstGeom prst="rect">
            <a:avLst/>
          </a:prstGeom>
        </p:spPr>
      </p:pic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6718" y="2032302"/>
            <a:ext cx="410901" cy="402764"/>
          </a:xfrm>
          <a:prstGeom prst="rect">
            <a:avLst/>
          </a:prstGeom>
        </p:spPr>
      </p:pic>
      <p:pic>
        <p:nvPicPr>
          <p:cNvPr id="24" name="Picture 23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80465" y="2040278"/>
            <a:ext cx="410901" cy="402764"/>
          </a:xfrm>
          <a:prstGeom prst="rect">
            <a:avLst/>
          </a:prstGeom>
        </p:spPr>
      </p:pic>
      <p:pic>
        <p:nvPicPr>
          <p:cNvPr id="25" name="Picture 24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6718" y="2453922"/>
            <a:ext cx="410901" cy="402764"/>
          </a:xfrm>
          <a:prstGeom prst="rect">
            <a:avLst/>
          </a:prstGeom>
        </p:spPr>
      </p:pic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7781" y="2032302"/>
            <a:ext cx="410901" cy="402764"/>
          </a:xfrm>
          <a:prstGeom prst="rect">
            <a:avLst/>
          </a:prstGeom>
        </p:spPr>
      </p:pic>
      <p:pic>
        <p:nvPicPr>
          <p:cNvPr id="27" name="Picture 2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1528" y="2032302"/>
            <a:ext cx="410901" cy="402764"/>
          </a:xfrm>
          <a:prstGeom prst="rect">
            <a:avLst/>
          </a:prstGeom>
        </p:spPr>
      </p:pic>
      <p:pic>
        <p:nvPicPr>
          <p:cNvPr id="28" name="Picture 2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7781" y="2453922"/>
            <a:ext cx="410901" cy="402764"/>
          </a:xfrm>
          <a:prstGeom prst="rect">
            <a:avLst/>
          </a:prstGeom>
        </p:spPr>
      </p:pic>
      <p:pic>
        <p:nvPicPr>
          <p:cNvPr id="29" name="Picture 28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1528" y="2453922"/>
            <a:ext cx="410901" cy="402764"/>
          </a:xfrm>
          <a:prstGeom prst="rect">
            <a:avLst/>
          </a:prstGeom>
        </p:spPr>
      </p:pic>
      <p:pic>
        <p:nvPicPr>
          <p:cNvPr id="30" name="Picture 29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7781" y="2882385"/>
            <a:ext cx="410901" cy="402764"/>
          </a:xfrm>
          <a:prstGeom prst="rect">
            <a:avLst/>
          </a:prstGeom>
        </p:spPr>
      </p:pic>
      <p:pic>
        <p:nvPicPr>
          <p:cNvPr id="31" name="Picture 3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4674" y="2032302"/>
            <a:ext cx="410901" cy="402764"/>
          </a:xfrm>
          <a:prstGeom prst="rect">
            <a:avLst/>
          </a:prstGeom>
        </p:spPr>
      </p:pic>
      <p:pic>
        <p:nvPicPr>
          <p:cNvPr id="32" name="Picture 3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115" y="2032302"/>
            <a:ext cx="410901" cy="40276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641752" y="3746234"/>
            <a:ext cx="37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968866" y="3746234"/>
            <a:ext cx="37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</a:rPr>
              <a:t>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293482" y="3746234"/>
            <a:ext cx="37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612949" y="3746234"/>
            <a:ext cx="37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38" name="TextBox 36"/>
          <p:cNvSpPr txBox="1"/>
          <p:nvPr/>
        </p:nvSpPr>
        <p:spPr>
          <a:xfrm>
            <a:off x="3503946" y="410565"/>
            <a:ext cx="1120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alibri" panose="020F0502020204030204" pitchFamily="34" charset="0"/>
              </a:rPr>
              <a:t>4,783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094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FF6D047-F838-6E40-BEDE-220AF205A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747783"/>
              </p:ext>
            </p:extLst>
          </p:nvPr>
        </p:nvGraphicFramePr>
        <p:xfrm>
          <a:off x="790270" y="1337786"/>
          <a:ext cx="4176000" cy="424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000">
                  <a:extLst>
                    <a:ext uri="{9D8B030D-6E8A-4147-A177-3AD203B41FA5}">
                      <a16:colId xmlns:a16="http://schemas.microsoft.com/office/drawing/2014/main" val="1945284546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143293763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645818"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21402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81624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12229" y="467796"/>
            <a:ext cx="27302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</a:rPr>
              <a:t>358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alibri" panose="020F0502020204030204" pitchFamily="34" charset="0"/>
              </a:rPr>
              <a:t> 5,231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latin typeface="Calibri" panose="020F0502020204030204" pitchFamily="34" charset="0"/>
              </a:rPr>
              <a:t>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646715"/>
              </p:ext>
            </p:extLst>
          </p:nvPr>
        </p:nvGraphicFramePr>
        <p:xfrm>
          <a:off x="5450193" y="1841239"/>
          <a:ext cx="2685141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047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34541" y="3141949"/>
            <a:ext cx="5613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491039"/>
              </p:ext>
            </p:extLst>
          </p:nvPr>
        </p:nvGraphicFramePr>
        <p:xfrm>
          <a:off x="5450193" y="1841239"/>
          <a:ext cx="2685141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047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582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997839"/>
              </p:ext>
            </p:extLst>
          </p:nvPr>
        </p:nvGraphicFramePr>
        <p:xfrm>
          <a:off x="5450193" y="1841239"/>
          <a:ext cx="2685141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047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298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39689"/>
              </p:ext>
            </p:extLst>
          </p:nvPr>
        </p:nvGraphicFramePr>
        <p:xfrm>
          <a:off x="5450193" y="1841240"/>
          <a:ext cx="2685140" cy="2679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285">
                  <a:extLst>
                    <a:ext uri="{9D8B030D-6E8A-4147-A177-3AD203B41FA5}">
                      <a16:colId xmlns:a16="http://schemas.microsoft.com/office/drawing/2014/main" val="2336028965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699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699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669955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669955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pic>
        <p:nvPicPr>
          <p:cNvPr id="10" name="Picture 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016" y="3828151"/>
            <a:ext cx="410901" cy="402764"/>
          </a:xfrm>
          <a:prstGeom prst="rect">
            <a:avLst/>
          </a:prstGeom>
        </p:spPr>
      </p:pic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9509" y="3828151"/>
            <a:ext cx="410901" cy="402764"/>
          </a:xfrm>
          <a:prstGeom prst="rect">
            <a:avLst/>
          </a:prstGeom>
        </p:spPr>
      </p:pic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6498" y="3828151"/>
            <a:ext cx="410901" cy="402764"/>
          </a:xfrm>
          <a:prstGeom prst="rect">
            <a:avLst/>
          </a:prstGeom>
        </p:spPr>
      </p:pic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47399" y="3828151"/>
            <a:ext cx="410901" cy="402764"/>
          </a:xfrm>
          <a:prstGeom prst="rect">
            <a:avLst/>
          </a:prstGeom>
        </p:spPr>
      </p:pic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6498" y="4222697"/>
            <a:ext cx="410901" cy="402764"/>
          </a:xfrm>
          <a:prstGeom prst="rect">
            <a:avLst/>
          </a:prstGeom>
        </p:spPr>
      </p:pic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9509" y="4222697"/>
            <a:ext cx="410901" cy="402764"/>
          </a:xfrm>
          <a:prstGeom prst="rect">
            <a:avLst/>
          </a:prstGeom>
        </p:spPr>
      </p:pic>
      <p:pic>
        <p:nvPicPr>
          <p:cNvPr id="21" name="Picture 20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1619" y="3828151"/>
            <a:ext cx="410901" cy="402764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6444" y="2055824"/>
            <a:ext cx="410901" cy="402764"/>
          </a:xfrm>
          <a:prstGeom prst="rect">
            <a:avLst/>
          </a:prstGeom>
        </p:spPr>
      </p:pic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2151" y="2055824"/>
            <a:ext cx="410901" cy="402764"/>
          </a:xfrm>
          <a:prstGeom prst="rect">
            <a:avLst/>
          </a:prstGeom>
        </p:spPr>
      </p:pic>
      <p:pic>
        <p:nvPicPr>
          <p:cNvPr id="24" name="Picture 23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2151" y="2479767"/>
            <a:ext cx="410901" cy="402764"/>
          </a:xfrm>
          <a:prstGeom prst="rect">
            <a:avLst/>
          </a:prstGeom>
        </p:spPr>
      </p:pic>
      <p:pic>
        <p:nvPicPr>
          <p:cNvPr id="25" name="Picture 2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9509" y="2055824"/>
            <a:ext cx="410901" cy="402764"/>
          </a:xfrm>
          <a:prstGeom prst="rect">
            <a:avLst/>
          </a:prstGeom>
        </p:spPr>
      </p:pic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1619" y="2055824"/>
            <a:ext cx="410901" cy="402764"/>
          </a:xfrm>
          <a:prstGeom prst="rect">
            <a:avLst/>
          </a:prstGeom>
        </p:spPr>
      </p:pic>
      <p:pic>
        <p:nvPicPr>
          <p:cNvPr id="27" name="Picture 2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9509" y="2479767"/>
            <a:ext cx="410901" cy="402764"/>
          </a:xfrm>
          <a:prstGeom prst="rect">
            <a:avLst/>
          </a:prstGeom>
        </p:spPr>
      </p:pic>
      <p:pic>
        <p:nvPicPr>
          <p:cNvPr id="30" name="Picture 2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016" y="2055824"/>
            <a:ext cx="410901" cy="402764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7612704" y="3847281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939818" y="3847281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64434" y="3847281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583901" y="3847281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5</a:t>
            </a:r>
          </a:p>
        </p:txBody>
      </p:sp>
      <p:pic>
        <p:nvPicPr>
          <p:cNvPr id="36" name="Picture 35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2151" y="2907237"/>
            <a:ext cx="410901" cy="402764"/>
          </a:xfrm>
          <a:prstGeom prst="rect">
            <a:avLst/>
          </a:prstGeom>
        </p:spPr>
      </p:pic>
      <p:pic>
        <p:nvPicPr>
          <p:cNvPr id="37" name="Picture 3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6498" y="2055824"/>
            <a:ext cx="410901" cy="402764"/>
          </a:xfrm>
          <a:prstGeom prst="rect">
            <a:avLst/>
          </a:prstGeom>
        </p:spPr>
      </p:pic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2FCB2B-ED9C-FF43-A4A6-94495B255E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47399" y="2055824"/>
            <a:ext cx="410901" cy="402764"/>
          </a:xfrm>
          <a:prstGeom prst="rect">
            <a:avLst/>
          </a:prstGeom>
        </p:spPr>
      </p:pic>
      <p:pic>
        <p:nvPicPr>
          <p:cNvPr id="39" name="Picture 38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1619" y="4222697"/>
            <a:ext cx="410901" cy="402764"/>
          </a:xfrm>
          <a:prstGeom prst="rect">
            <a:avLst/>
          </a:prstGeom>
        </p:spPr>
      </p:pic>
      <p:pic>
        <p:nvPicPr>
          <p:cNvPr id="40" name="Picture 39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9509" y="4635117"/>
            <a:ext cx="410901" cy="402764"/>
          </a:xfrm>
          <a:prstGeom prst="rect">
            <a:avLst/>
          </a:prstGeom>
        </p:spPr>
      </p:pic>
      <p:pic>
        <p:nvPicPr>
          <p:cNvPr id="41" name="Picture 4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4061" y="3828151"/>
            <a:ext cx="410901" cy="402764"/>
          </a:xfrm>
          <a:prstGeom prst="rect">
            <a:avLst/>
          </a:prstGeom>
        </p:spPr>
      </p:pic>
      <p:pic>
        <p:nvPicPr>
          <p:cNvPr id="42" name="Picture 4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016" y="4222697"/>
            <a:ext cx="410901" cy="402764"/>
          </a:xfrm>
          <a:prstGeom prst="rect">
            <a:avLst/>
          </a:prstGeom>
        </p:spPr>
      </p:pic>
      <p:pic>
        <p:nvPicPr>
          <p:cNvPr id="43" name="Picture 4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4061" y="4635117"/>
            <a:ext cx="410901" cy="402764"/>
          </a:xfrm>
          <a:prstGeom prst="rect">
            <a:avLst/>
          </a:prstGeom>
        </p:spPr>
      </p:pic>
      <p:pic>
        <p:nvPicPr>
          <p:cNvPr id="44" name="Picture 4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016" y="5056674"/>
            <a:ext cx="410901" cy="402764"/>
          </a:xfrm>
          <a:prstGeom prst="rect">
            <a:avLst/>
          </a:prstGeom>
        </p:spPr>
      </p:pic>
      <p:pic>
        <p:nvPicPr>
          <p:cNvPr id="45" name="Picture 4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4061" y="5056674"/>
            <a:ext cx="410901" cy="402764"/>
          </a:xfrm>
          <a:prstGeom prst="rect">
            <a:avLst/>
          </a:prstGeom>
        </p:spPr>
      </p:pic>
      <p:pic>
        <p:nvPicPr>
          <p:cNvPr id="46" name="Picture 4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4061" y="4222697"/>
            <a:ext cx="410901" cy="402764"/>
          </a:xfrm>
          <a:prstGeom prst="rect">
            <a:avLst/>
          </a:prstGeom>
        </p:spPr>
      </p:pic>
      <p:pic>
        <p:nvPicPr>
          <p:cNvPr id="47" name="Picture 4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016" y="4635117"/>
            <a:ext cx="410901" cy="402764"/>
          </a:xfrm>
          <a:prstGeom prst="rect">
            <a:avLst/>
          </a:prstGeom>
        </p:spPr>
      </p:pic>
      <p:sp>
        <p:nvSpPr>
          <p:cNvPr id="13" name="TextBox 47"/>
          <p:cNvSpPr txBox="1"/>
          <p:nvPr/>
        </p:nvSpPr>
        <p:spPr>
          <a:xfrm>
            <a:off x="3206561" y="467796"/>
            <a:ext cx="1120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alibri" panose="020F0502020204030204" pitchFamily="34" charset="0"/>
              </a:rPr>
              <a:t>5,589</a:t>
            </a:r>
          </a:p>
        </p:txBody>
      </p:sp>
      <p:pic>
        <p:nvPicPr>
          <p:cNvPr id="15" name="Picture 48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6444" y="2479767"/>
            <a:ext cx="410901" cy="4027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1 –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7400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4163" y="334776"/>
            <a:ext cx="712806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</a:rPr>
              <a:t>On Monday, Dexter completes a race which is 3,123 m long.</a:t>
            </a:r>
          </a:p>
          <a:p>
            <a:r>
              <a:rPr lang="en-GB" sz="3200" dirty="0">
                <a:latin typeface="Calibri" panose="020F0502020204030204" pitchFamily="34" charset="0"/>
              </a:rPr>
              <a:t>On Tuesday, he races for 3,075 m.</a:t>
            </a:r>
          </a:p>
          <a:p>
            <a:r>
              <a:rPr lang="en-GB" sz="3200" dirty="0">
                <a:latin typeface="Calibri" panose="020F0502020204030204" pitchFamily="34" charset="0"/>
              </a:rPr>
              <a:t>How far are the races altogether?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396" y="455487"/>
            <a:ext cx="2081279" cy="2510601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451800"/>
              </p:ext>
            </p:extLst>
          </p:nvPr>
        </p:nvGraphicFramePr>
        <p:xfrm>
          <a:off x="3048209" y="3095620"/>
          <a:ext cx="2685141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047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86837" y="4274410"/>
            <a:ext cx="5613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635361"/>
              </p:ext>
            </p:extLst>
          </p:nvPr>
        </p:nvGraphicFramePr>
        <p:xfrm>
          <a:off x="3048209" y="3095620"/>
          <a:ext cx="2685141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047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582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698907"/>
              </p:ext>
            </p:extLst>
          </p:nvPr>
        </p:nvGraphicFramePr>
        <p:xfrm>
          <a:off x="3048209" y="3095620"/>
          <a:ext cx="2685141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047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298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297720"/>
              </p:ext>
            </p:extLst>
          </p:nvPr>
        </p:nvGraphicFramePr>
        <p:xfrm>
          <a:off x="3048209" y="3095620"/>
          <a:ext cx="2685140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285">
                  <a:extLst>
                    <a:ext uri="{9D8B030D-6E8A-4147-A177-3AD203B41FA5}">
                      <a16:colId xmlns:a16="http://schemas.microsoft.com/office/drawing/2014/main" val="2336028965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671285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51226" y="4364676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07193" y="5079247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22445" y="5079247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64591" y="5079247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66615" y="4364676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37834" y="4364676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39099" y="4364676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93664" y="4364676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10085" y="5079247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30637" y="2373428"/>
            <a:ext cx="15424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alibri" panose="020F0502020204030204" pitchFamily="34" charset="0"/>
              </a:rPr>
              <a:t>6,198</a:t>
            </a:r>
            <a:r>
              <a:rPr lang="en-GB" sz="3200" dirty="0">
                <a:solidFill>
                  <a:srgbClr val="0070C0"/>
                </a:solidFill>
                <a:latin typeface="Calibri" panose="020F0502020204030204" pitchFamily="34" charset="0"/>
              </a:rPr>
              <a:t> m</a:t>
            </a:r>
            <a:endParaRPr lang="en-GB" sz="3200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8391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19.6|1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9|6.7|6.1|6.9|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3|4.7|4.9|4.7|8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5|12.8|5.1|5.3|4.3|4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1|0.6|5.2|11.5|7.8|7.5|15|5.4|7|2.5|12.8|12.2|3.7|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4|8.7|9|1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7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3970FF-E596-4F62-94FA-6729C4CA9C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499031-B19A-4D25-A63C-4CD7AED4DA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ED04BB-D25E-439E-AEB9-7C25792AD3E4}">
  <ds:schemaRefs>
    <ds:schemaRef ds:uri="http://schemas.microsoft.com/office/2006/documentManagement/types"/>
    <ds:schemaRef ds:uri="522d4c35-b548-4432-90ae-af4376e1c4b4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4792</TotalTime>
  <Words>418</Words>
  <Application>Microsoft Office PowerPoint</Application>
  <PresentationFormat>On-screen Show (4:3)</PresentationFormat>
  <Paragraphs>296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– 3 on the worksheet</vt:lpstr>
      <vt:lpstr>PowerPoint Presentation</vt:lpstr>
      <vt:lpstr>PowerPoint Presentation</vt:lpstr>
      <vt:lpstr>Have a go at questions 4 – 6 on the worksheet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Claire Jones</cp:lastModifiedBy>
  <cp:revision>139</cp:revision>
  <dcterms:created xsi:type="dcterms:W3CDTF">2019-07-05T11:02:13Z</dcterms:created>
  <dcterms:modified xsi:type="dcterms:W3CDTF">2021-02-11T13:26:29Z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