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298" r:id="rId13"/>
    <p:sldId id="312" r:id="rId14"/>
    <p:sldId id="299" r:id="rId15"/>
    <p:sldId id="304" r:id="rId16"/>
    <p:sldId id="313" r:id="rId17"/>
    <p:sldId id="305" r:id="rId18"/>
    <p:sldId id="310" r:id="rId19"/>
    <p:sldId id="311" r:id="rId20"/>
    <p:sldId id="308" r:id="rId21"/>
    <p:sldId id="31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8" autoAdjust="0"/>
    <p:restoredTop sz="96327"/>
  </p:normalViewPr>
  <p:slideViewPr>
    <p:cSldViewPr snapToGrid="0" snapToObjects="1">
      <p:cViewPr varScale="1">
        <p:scale>
          <a:sx n="68" d="100"/>
          <a:sy n="68" d="100"/>
        </p:scale>
        <p:origin x="16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6.png"/><Relationship Id="rId5" Type="http://schemas.openxmlformats.org/officeDocument/2006/relationships/image" Target="../media/image30.png"/><Relationship Id="rId10" Type="http://schemas.openxmlformats.org/officeDocument/2006/relationships/image" Target="../media/image24.png"/><Relationship Id="rId9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5.png"/><Relationship Id="rId5" Type="http://schemas.openxmlformats.org/officeDocument/2006/relationships/image" Target="../media/image31.png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19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19.png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2.png"/><Relationship Id="rId5" Type="http://schemas.openxmlformats.org/officeDocument/2006/relationships/image" Target="../media/image26.png"/><Relationship Id="rId10" Type="http://schemas.openxmlformats.org/officeDocument/2006/relationships/image" Target="../media/image17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7927" y="1770317"/>
            <a:ext cx="6376969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66164" y="481142"/>
                <a:ext cx="22941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4,145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164" y="481142"/>
                <a:ext cx="2294176" cy="523220"/>
              </a:xfrm>
              <a:prstGeom prst="rect">
                <a:avLst/>
              </a:prstGeom>
              <a:blipFill>
                <a:blip r:embed="rId5"/>
                <a:stretch>
                  <a:fillRect l="-5319" t="-151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931106"/>
              </p:ext>
            </p:extLst>
          </p:nvPr>
        </p:nvGraphicFramePr>
        <p:xfrm>
          <a:off x="1451555" y="1287721"/>
          <a:ext cx="3412800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00">
                  <a:extLst>
                    <a:ext uri="{9D8B030D-6E8A-4147-A177-3AD203B41FA5}">
                      <a16:colId xmlns:a16="http://schemas.microsoft.com/office/drawing/2014/main" val="4254962752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618614444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endParaRPr lang="en-GB" sz="2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29953" y="2753607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953" y="2753607"/>
                <a:ext cx="1276141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98213" y="4130501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213" y="4130501"/>
                <a:ext cx="12761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56602" y="711973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459446" y="85466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832931" y="3401685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2931" y="3401685"/>
                <a:ext cx="3241963" cy="584775"/>
              </a:xfrm>
              <a:prstGeom prst="rect">
                <a:avLst/>
              </a:prstGeom>
              <a:blipFill>
                <a:blip r:embed="rId9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008378" y="3358167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4,145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26026" y="3364547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392" y="3395856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61106" y="3410173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80267" y="3400300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72746" y="3404745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854279" y="4111753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4279" y="4111753"/>
                <a:ext cx="3241963" cy="584775"/>
              </a:xfrm>
              <a:prstGeom prst="rect">
                <a:avLst/>
              </a:prstGeom>
              <a:blipFill>
                <a:blip r:embed="rId10"/>
                <a:stretch>
                  <a:fillRect t="-12632" b="-34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5079626" y="4095342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4,145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58813" y="4060506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50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89392" y="403222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49225" y="403222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83417" y="403222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10560" y="403222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37853" y="403222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89392" y="479520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75508" y="4344792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53126" y="4780511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575109" y="403222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46502" y="478428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76288" y="534853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31134" y="4785570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72944" y="4804846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975609" y="475313"/>
            <a:ext cx="1805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215,540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671753" y="3699764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1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3709459" y="3866112"/>
            <a:ext cx="292015" cy="1537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110321" y="4508678"/>
            <a:ext cx="292015" cy="1537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397982" y="4344767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2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1434366" y="4517567"/>
            <a:ext cx="292015" cy="1537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696470" y="479038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5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145977" y="5338067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19974" y="4353232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2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2554787" y="4517118"/>
            <a:ext cx="292015" cy="1537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2765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  <p:bldP spid="19" grpId="0"/>
      <p:bldP spid="21" grpId="0"/>
      <p:bldP spid="22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5" grpId="0"/>
      <p:bldP spid="47" grpId="0"/>
      <p:bldP spid="48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320952"/>
              </p:ext>
            </p:extLst>
          </p:nvPr>
        </p:nvGraphicFramePr>
        <p:xfrm>
          <a:off x="1346056" y="1595147"/>
          <a:ext cx="3012720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120">
                  <a:extLst>
                    <a:ext uri="{9D8B030D-6E8A-4147-A177-3AD203B41FA5}">
                      <a16:colId xmlns:a16="http://schemas.microsoft.com/office/drawing/2014/main" val="4254962752"/>
                    </a:ext>
                  </a:extLst>
                </a:gridCol>
                <a:gridCol w="502120">
                  <a:extLst>
                    <a:ext uri="{9D8B030D-6E8A-4147-A177-3AD203B41FA5}">
                      <a16:colId xmlns:a16="http://schemas.microsoft.com/office/drawing/2014/main" val="618614444"/>
                    </a:ext>
                  </a:extLst>
                </a:gridCol>
                <a:gridCol w="502120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02120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02120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02120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endParaRPr lang="en-GB" sz="2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67055" y="3186442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055" y="3186442"/>
                <a:ext cx="1276141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7055" y="4408291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055" y="4408291"/>
                <a:ext cx="1276141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12472" y="3834520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2472" y="3834520"/>
                <a:ext cx="3241963" cy="584775"/>
              </a:xfrm>
              <a:prstGeom prst="rect">
                <a:avLst/>
              </a:prstGeom>
              <a:blipFill>
                <a:blip r:embed="rId7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487919" y="3791002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5,402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05567" y="3797382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68711" y="3722102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13717" y="4380802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333820" y="4544588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820" y="4544588"/>
                <a:ext cx="3241963" cy="584775"/>
              </a:xfrm>
              <a:prstGeom prst="rect">
                <a:avLst/>
              </a:prstGeom>
              <a:blipFill>
                <a:blip r:embed="rId8"/>
                <a:stretch>
                  <a:fillRect t="-12632" b="-3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4556492" y="4511959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5,402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38354" y="4493341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71816" y="3722102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09015" y="5095806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7277" y="4393631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21713" y="4406657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15680" y="4415622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14272" y="4069242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31629" y="397912"/>
            <a:ext cx="6870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Can you spot the three errors?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2635" y="5078818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84283" y="4408291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22382" y="4400961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391735" y="4069242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1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429441" y="4235590"/>
            <a:ext cx="292015" cy="1537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900576" y="4386301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337660" y="5079558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1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1942492" y="4238599"/>
            <a:ext cx="292015" cy="1537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56602" y="711973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459446" y="85466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0" name="Rounded Rectangle 39"/>
          <p:cNvSpPr/>
          <p:nvPr/>
        </p:nvSpPr>
        <p:spPr>
          <a:xfrm rot="19457912">
            <a:off x="3652247" y="2262996"/>
            <a:ext cx="397276" cy="1458024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3385964" y="3759305"/>
            <a:ext cx="397276" cy="488845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2920797" y="4430357"/>
            <a:ext cx="397276" cy="488845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3409739" y="2409825"/>
            <a:ext cx="397276" cy="1140923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/>
          <p:cNvSpPr txBox="1"/>
          <p:nvPr/>
        </p:nvSpPr>
        <p:spPr>
          <a:xfrm>
            <a:off x="2393397" y="5078818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920488" y="5078818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4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99604" y="5078818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7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917130" y="5078818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885062" y="5083620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962274" y="5099869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433474" y="5091744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4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922256" y="5087682"/>
            <a:ext cx="5594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dirty="0"/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431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-0.05521 0.0011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8" y="93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7407E-6 L -0.05677 -4.07407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47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022E-16 L -0.05816 -0.0009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46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0592 0.0018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9" y="9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-0.05365 0.0011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17" grpId="0"/>
      <p:bldP spid="18" grpId="0"/>
      <p:bldP spid="18" grpId="1"/>
      <p:bldP spid="18" grpId="2"/>
      <p:bldP spid="20" grpId="0"/>
      <p:bldP spid="20" grpId="1"/>
      <p:bldP spid="21" grpId="0"/>
      <p:bldP spid="21" grpId="1"/>
      <p:bldP spid="25" grpId="0"/>
      <p:bldP spid="26" grpId="0"/>
      <p:bldP spid="26" grpId="1"/>
      <p:bldP spid="28" grpId="0"/>
      <p:bldP spid="34" grpId="0"/>
      <p:bldP spid="34" grpId="1"/>
      <p:bldP spid="35" grpId="0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/>
      <p:bldP spid="46" grpId="0"/>
      <p:bldP spid="47" grpId="0"/>
      <p:bldP spid="48" grpId="0"/>
      <p:bldP spid="53" grpId="0"/>
      <p:bldP spid="54" grpId="0"/>
      <p:bldP spid="55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C7290-1394-4C40-A5C1-35265893D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68150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100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200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 415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201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64322" y="5371960"/>
            <a:ext cx="304442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415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 200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 </a:t>
            </a: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415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  <a:endParaRPr lang="en-GB" sz="26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100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200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 415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201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49848" y="312122"/>
            <a:ext cx="1194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415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6419" y="1599708"/>
            <a:ext cx="1194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41,500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0134" y="2897441"/>
            <a:ext cx="1194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83,000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69101" y="4168235"/>
            <a:ext cx="1194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83,415</a:t>
            </a:r>
          </a:p>
        </p:txBody>
      </p:sp>
      <p:sp>
        <p:nvSpPr>
          <p:cNvPr id="9" name="Oval 8"/>
          <p:cNvSpPr/>
          <p:nvPr/>
        </p:nvSpPr>
        <p:spPr>
          <a:xfrm>
            <a:off x="2152650" y="5371960"/>
            <a:ext cx="633883" cy="49244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946095" y="5394614"/>
            <a:ext cx="297659" cy="49244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cxnSpLocks/>
            <a:endCxn id="9" idx="0"/>
          </p:cNvCxnSpPr>
          <p:nvPr/>
        </p:nvCxnSpPr>
        <p:spPr>
          <a:xfrm flipH="1">
            <a:off x="2469592" y="4597909"/>
            <a:ext cx="502210" cy="7740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  <a:endCxn id="10" idx="1"/>
          </p:cNvCxnSpPr>
          <p:nvPr/>
        </p:nvCxnSpPr>
        <p:spPr>
          <a:xfrm>
            <a:off x="3228545" y="4604355"/>
            <a:ext cx="761141" cy="8623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8132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66164" y="481142"/>
                <a:ext cx="22941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2,313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164" y="481142"/>
                <a:ext cx="2294176" cy="523220"/>
              </a:xfrm>
              <a:prstGeom prst="rect">
                <a:avLst/>
              </a:prstGeom>
              <a:blipFill>
                <a:blip r:embed="rId5"/>
                <a:stretch>
                  <a:fillRect l="-5319" t="-151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813368"/>
              </p:ext>
            </p:extLst>
          </p:nvPr>
        </p:nvGraphicFramePr>
        <p:xfrm>
          <a:off x="1420738" y="1287721"/>
          <a:ext cx="2633100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620">
                  <a:extLst>
                    <a:ext uri="{9D8B030D-6E8A-4147-A177-3AD203B41FA5}">
                      <a16:colId xmlns:a16="http://schemas.microsoft.com/office/drawing/2014/main" val="618614444"/>
                    </a:ext>
                  </a:extLst>
                </a:gridCol>
                <a:gridCol w="526620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26620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26620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26620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29953" y="2753607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953" y="2753607"/>
                <a:ext cx="1276141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0943" y="4111753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943" y="4111753"/>
                <a:ext cx="12761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56602" y="711973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459446" y="85466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91396" y="3401685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1396" y="3401685"/>
                <a:ext cx="3241963" cy="584775"/>
              </a:xfrm>
              <a:prstGeom prst="rect">
                <a:avLst/>
              </a:prstGeom>
              <a:blipFill>
                <a:blip r:embed="rId9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266843" y="3358167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2,313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84491" y="3364547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8133" y="339218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596522" y="2050439"/>
            <a:ext cx="397276" cy="1226388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3078956" y="3382782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19779" y="337807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60602" y="3387485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112744" y="4111753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2744" y="4111753"/>
                <a:ext cx="3241963" cy="584775"/>
              </a:xfrm>
              <a:prstGeom prst="rect">
                <a:avLst/>
              </a:prstGeom>
              <a:blipFill>
                <a:blip r:embed="rId10"/>
                <a:stretch>
                  <a:fillRect t="-12632" b="-34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ounded Rectangle 15">
            <a:extLst>
              <a:ext uri="{FF2B5EF4-FFF2-40B4-BE49-F238E27FC236}">
                <a16:creationId xmlns:a16="http://schemas.microsoft.com/office/drawing/2014/main" id="{175D0DA3-E3E6-4B47-9BD2-E3650BB6E8DB}"/>
              </a:ext>
            </a:extLst>
          </p:cNvPr>
          <p:cNvSpPr/>
          <p:nvPr/>
        </p:nvSpPr>
        <p:spPr>
          <a:xfrm rot="19441089">
            <a:off x="3334193" y="2061055"/>
            <a:ext cx="397276" cy="1226388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15">
            <a:extLst>
              <a:ext uri="{FF2B5EF4-FFF2-40B4-BE49-F238E27FC236}">
                <a16:creationId xmlns:a16="http://schemas.microsoft.com/office/drawing/2014/main" id="{AA8EBCE9-A92D-48B9-B9EE-E53D7289B64B}"/>
              </a:ext>
            </a:extLst>
          </p:cNvPr>
          <p:cNvSpPr/>
          <p:nvPr/>
        </p:nvSpPr>
        <p:spPr>
          <a:xfrm rot="18223714">
            <a:off x="3081823" y="1831686"/>
            <a:ext cx="397276" cy="1686867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15">
            <a:extLst>
              <a:ext uri="{FF2B5EF4-FFF2-40B4-BE49-F238E27FC236}">
                <a16:creationId xmlns:a16="http://schemas.microsoft.com/office/drawing/2014/main" id="{67252C92-DE96-49E3-B77C-802596A3FC99}"/>
              </a:ext>
            </a:extLst>
          </p:cNvPr>
          <p:cNvSpPr/>
          <p:nvPr/>
        </p:nvSpPr>
        <p:spPr>
          <a:xfrm rot="17602084">
            <a:off x="2829108" y="1624298"/>
            <a:ext cx="397276" cy="2124459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 animBg="1"/>
      <p:bldP spid="16" grpId="1" animBg="1"/>
      <p:bldP spid="17" grpId="0"/>
      <p:bldP spid="18" grpId="0"/>
      <p:bldP spid="19" grpId="0"/>
      <p:bldP spid="39" grpId="0" animBg="1"/>
      <p:bldP spid="39" grpId="1" animBg="1"/>
      <p:bldP spid="40" grpId="0" animBg="1"/>
      <p:bldP spid="40" grpId="1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66164" y="481142"/>
                <a:ext cx="22941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2,313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164" y="481142"/>
                <a:ext cx="2294176" cy="523220"/>
              </a:xfrm>
              <a:prstGeom prst="rect">
                <a:avLst/>
              </a:prstGeom>
              <a:blipFill>
                <a:blip r:embed="rId5"/>
                <a:stretch>
                  <a:fillRect l="-5319" t="-151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20738" y="1287721"/>
          <a:ext cx="2633100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620">
                  <a:extLst>
                    <a:ext uri="{9D8B030D-6E8A-4147-A177-3AD203B41FA5}">
                      <a16:colId xmlns:a16="http://schemas.microsoft.com/office/drawing/2014/main" val="618614444"/>
                    </a:ext>
                  </a:extLst>
                </a:gridCol>
                <a:gridCol w="526620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26620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26620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26620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29953" y="2753607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953" y="2753607"/>
                <a:ext cx="1276141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0943" y="4111753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943" y="4111753"/>
                <a:ext cx="12761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91396" y="3401685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1396" y="3401685"/>
                <a:ext cx="3241963" cy="584775"/>
              </a:xfrm>
              <a:prstGeom prst="rect">
                <a:avLst/>
              </a:prstGeom>
              <a:blipFill>
                <a:blip r:embed="rId9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266843" y="3358167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2,313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84491" y="3364547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8133" y="339218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047907" y="2042752"/>
            <a:ext cx="397276" cy="1226388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3078956" y="3382782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19779" y="337807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60602" y="3387485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112744" y="4111753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2744" y="4111753"/>
                <a:ext cx="3241963" cy="584775"/>
              </a:xfrm>
              <a:prstGeom prst="rect">
                <a:avLst/>
              </a:prstGeom>
              <a:blipFill>
                <a:blip r:embed="rId10"/>
                <a:stretch>
                  <a:fillRect t="-12632" b="-34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338091" y="4095342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2,313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17278" y="4060506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29993" y="4060506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079266" y="4060506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33455" y="4076165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78348" y="4076166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95219" y="4060505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600853" y="4776387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37835" y="535303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79581" y="4789461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3160" y="535303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58309" y="4802535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08627" y="535303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037036" y="481560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15763" y="4828682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7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02429" y="480240"/>
            <a:ext cx="13575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74,016</a:t>
            </a:r>
          </a:p>
        </p:txBody>
      </p:sp>
      <p:sp>
        <p:nvSpPr>
          <p:cNvPr id="39" name="Rounded Rectangle 15">
            <a:extLst>
              <a:ext uri="{FF2B5EF4-FFF2-40B4-BE49-F238E27FC236}">
                <a16:creationId xmlns:a16="http://schemas.microsoft.com/office/drawing/2014/main" id="{175D0DA3-E3E6-4B47-9BD2-E3650BB6E8DB}"/>
              </a:ext>
            </a:extLst>
          </p:cNvPr>
          <p:cNvSpPr/>
          <p:nvPr/>
        </p:nvSpPr>
        <p:spPr>
          <a:xfrm rot="2158911" flipH="1">
            <a:off x="3322378" y="1967069"/>
            <a:ext cx="397276" cy="1361173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15">
            <a:extLst>
              <a:ext uri="{FF2B5EF4-FFF2-40B4-BE49-F238E27FC236}">
                <a16:creationId xmlns:a16="http://schemas.microsoft.com/office/drawing/2014/main" id="{AA8EBCE9-A92D-48B9-B9EE-E53D7289B64B}"/>
              </a:ext>
            </a:extLst>
          </p:cNvPr>
          <p:cNvSpPr/>
          <p:nvPr/>
        </p:nvSpPr>
        <p:spPr>
          <a:xfrm rot="18223714">
            <a:off x="2533208" y="1823999"/>
            <a:ext cx="397276" cy="1686867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15">
            <a:extLst>
              <a:ext uri="{FF2B5EF4-FFF2-40B4-BE49-F238E27FC236}">
                <a16:creationId xmlns:a16="http://schemas.microsoft.com/office/drawing/2014/main" id="{67252C92-DE96-49E3-B77C-802596A3FC99}"/>
              </a:ext>
            </a:extLst>
          </p:cNvPr>
          <p:cNvSpPr/>
          <p:nvPr/>
        </p:nvSpPr>
        <p:spPr>
          <a:xfrm rot="19438217">
            <a:off x="2786289" y="1954302"/>
            <a:ext cx="397276" cy="1388161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624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1" grpId="0"/>
      <p:bldP spid="22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254028"/>
              </p:ext>
            </p:extLst>
          </p:nvPr>
        </p:nvGraphicFramePr>
        <p:xfrm>
          <a:off x="1497955" y="1053122"/>
          <a:ext cx="5793600" cy="32978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774564795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48494299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912648828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3541341273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810781982"/>
                    </a:ext>
                  </a:extLst>
                </a:gridCol>
              </a:tblGrid>
              <a:tr h="634488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31362"/>
                  </a:ext>
                </a:extLst>
              </a:tr>
              <a:tr h="1331677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019914"/>
                  </a:ext>
                </a:extLst>
              </a:tr>
              <a:tr h="1331677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30842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25846" y="1127363"/>
            <a:ext cx="1276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2,000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950885" y="1109481"/>
            <a:ext cx="772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32359" y="2099561"/>
            <a:ext cx="778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672925" y="3377717"/>
            <a:ext cx="470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3701" y="2099561"/>
            <a:ext cx="1260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60,000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838180" y="5167047"/>
            <a:ext cx="1467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74,016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6138" y="4674604"/>
            <a:ext cx="81613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60,000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9,000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4,000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600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300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90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20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6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73026" y="1140796"/>
                <a:ext cx="41087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026" y="1140796"/>
                <a:ext cx="410870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099385" y="334776"/>
                <a:ext cx="22941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2,313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9385" y="334776"/>
                <a:ext cx="2294176" cy="523220"/>
              </a:xfrm>
              <a:prstGeom prst="rect">
                <a:avLst/>
              </a:prstGeom>
              <a:blipFill>
                <a:blip r:embed="rId6"/>
                <a:stretch>
                  <a:fillRect l="-5305" t="-151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650046" y="1113323"/>
            <a:ext cx="807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300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245474" y="1109481"/>
            <a:ext cx="772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3768" y="2099561"/>
            <a:ext cx="1260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9,000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4937240" y="2099561"/>
            <a:ext cx="799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300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231829" y="2093980"/>
            <a:ext cx="799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90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133701" y="3377717"/>
            <a:ext cx="1260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4,000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423768" y="3377717"/>
            <a:ext cx="1260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600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5027189" y="3396448"/>
            <a:ext cx="61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20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6321778" y="3377717"/>
            <a:ext cx="61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6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614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6" grpId="1"/>
      <p:bldP spid="7" grpId="0"/>
      <p:bldP spid="8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66164" y="481142"/>
                <a:ext cx="22941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6,324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33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164" y="481142"/>
                <a:ext cx="2294176" cy="523220"/>
              </a:xfrm>
              <a:prstGeom prst="rect">
                <a:avLst/>
              </a:prstGeom>
              <a:blipFill>
                <a:blip r:embed="rId5"/>
                <a:stretch>
                  <a:fillRect l="-5319" t="-151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027790"/>
              </p:ext>
            </p:extLst>
          </p:nvPr>
        </p:nvGraphicFramePr>
        <p:xfrm>
          <a:off x="1299148" y="1287721"/>
          <a:ext cx="3412800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00">
                  <a:extLst>
                    <a:ext uri="{9D8B030D-6E8A-4147-A177-3AD203B41FA5}">
                      <a16:colId xmlns:a16="http://schemas.microsoft.com/office/drawing/2014/main" val="4254962752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618614444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68800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endParaRPr lang="en-GB" sz="2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7546" y="2753607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46" y="2753607"/>
                <a:ext cx="1276141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55493" y="4040908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493" y="4040908"/>
                <a:ext cx="12761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56602" y="711973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459446" y="85466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03975" y="3401685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3975" y="3401685"/>
                <a:ext cx="3241963" cy="584775"/>
              </a:xfrm>
              <a:prstGeom prst="rect">
                <a:avLst/>
              </a:prstGeom>
              <a:blipFill>
                <a:blip r:embed="rId9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879422" y="3358167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6,324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97070" y="3364547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25267" y="3360981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96984" y="337529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04419" y="3365425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37935" y="3369870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725323" y="4111753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_____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__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200" dirty="0"/>
                      <m:t>_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5323" y="4111753"/>
                <a:ext cx="3241963" cy="584775"/>
              </a:xfrm>
              <a:prstGeom prst="rect">
                <a:avLst/>
              </a:prstGeom>
              <a:blipFill>
                <a:blip r:embed="rId10"/>
                <a:stretch>
                  <a:fillRect t="-12632" b="-34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950670" y="4095342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6,324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29857" y="4060506"/>
            <a:ext cx="1357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25267" y="405199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85103" y="405199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07569" y="405199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28406" y="405199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71223" y="4051999"/>
            <a:ext cx="402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25267" y="479520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65966" y="4354702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89004" y="4780511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16843" y="405199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70654" y="4784288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25128" y="5377583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967006" y="4785570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14678" y="4804846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51506" y="444744"/>
            <a:ext cx="1805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208,692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510330" y="3688376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1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3548036" y="3854724"/>
            <a:ext cx="292015" cy="1537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819891" y="3679850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974855" y="3365425"/>
            <a:ext cx="351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1869970" y="3860799"/>
            <a:ext cx="292015" cy="1537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000779" y="4518588"/>
            <a:ext cx="292015" cy="1537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282772" y="4337091"/>
            <a:ext cx="5594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1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1319156" y="4527477"/>
            <a:ext cx="292015" cy="1537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538211" y="4790389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8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981849" y="5377583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441299" y="5377583"/>
            <a:ext cx="559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191992" y="2027789"/>
            <a:ext cx="397276" cy="1226388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78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1" grpId="1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39" grpId="1"/>
      <p:bldP spid="41" grpId="0"/>
      <p:bldP spid="42" grpId="0"/>
      <p:bldP spid="45" grpId="0"/>
      <p:bldP spid="47" grpId="0"/>
      <p:bldP spid="48" grpId="0"/>
      <p:bldP spid="49" grpId="0"/>
      <p:bldP spid="50" grpId="0" animBg="1"/>
      <p:bldP spid="5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6.7|6.4|5|7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|1.1|1.2|5.7|2.3|1.3|0.5|3.5|2.2|0.3|2.7|1.5|0.3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2|3.1|4.7|6.1|1.1|0.3|4|0.9|0.3|3.2|1|0.5|5.6|3|1.7|3.8|2.6|2.1|1.8|1.4|1.1|2.1|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2|8.4|9.7|5.1|2.9|10.9|2.9|2.2|2.3|2.7|3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7|10.2|4.2|15|4|3.4|12.5|1.7|7.9|9.8|1.7|2.1|1.7|3.7|10.6|2.4|2.8|6.2|4.3|4.7|2.1|0.1|3.9|1.9|0.9|1.4|0.7|1|0.7|1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2.6|2.2|11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4.1|3.2|2.7|4.2|1|2|3|2.5|5.6|3.3|0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4F9B04-E9C5-4F7C-9D69-91ADB56E6B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522d4c35-b548-4432-90ae-af4376e1c4b4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cee99ee9-287b-4f9a-957c-ba5ae7375c9a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8917</TotalTime>
  <Words>366</Words>
  <Application>Microsoft Office PowerPoint</Application>
  <PresentationFormat>On-screen Show (4:3)</PresentationFormat>
  <Paragraphs>242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Lucy Dinham</cp:lastModifiedBy>
  <cp:revision>237</cp:revision>
  <dcterms:created xsi:type="dcterms:W3CDTF">2019-07-05T11:02:13Z</dcterms:created>
  <dcterms:modified xsi:type="dcterms:W3CDTF">2021-02-08T21:46:32Z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