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06" r:id="rId17"/>
    <p:sldId id="307" r:id="rId18"/>
    <p:sldId id="304" r:id="rId19"/>
    <p:sldId id="308" r:id="rId20"/>
    <p:sldId id="301" r:id="rId21"/>
    <p:sldId id="309" r:id="rId22"/>
    <p:sldId id="314" r:id="rId23"/>
    <p:sldId id="312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0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506" y="72"/>
      </p:cViewPr>
      <p:guideLst>
        <p:guide orient="horz" pos="116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69" y="2185308"/>
            <a:ext cx="647451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747" y="5982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58894" y="1288348"/>
            <a:ext cx="3119145" cy="2527524"/>
            <a:chOff x="4671511" y="249049"/>
            <a:chExt cx="3119145" cy="2527524"/>
          </a:xfrm>
        </p:grpSpPr>
        <p:sp>
          <p:nvSpPr>
            <p:cNvPr id="6" name="Oval 5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753124" y="1477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8906" y="29369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03232" y="36614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8353" y="36925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2080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0356" y="309706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08056" y="38138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41085" y="38449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0616" y="442967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6841" y="2973428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32477" y="367424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65506" y="3705365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51671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73294" y="59822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776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400 </a:t>
                </a:r>
                <a:r>
                  <a:rPr lang="en-GB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</a:rPr>
                  <a:t>376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blipFill>
                <a:blip r:embed="rId5"/>
                <a:stretch>
                  <a:fillRect l="-3976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8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358" y="938624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391" y="1657852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8621" y="184694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403" y="33064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8729" y="40309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3850" y="40620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7577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2214" y="349907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553" y="41833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225" y="42144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6113" y="479918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6566" y="332956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07974" y="404375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003" y="4074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7168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 r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0820" y="938624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212 r 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47220" y="1686959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941450" y="187605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232" y="3335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91558" y="40600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36679" y="40911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30406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5043" y="35281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96382" y="42124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2054" y="42435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28942" y="482828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9395" y="3358673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20803" y="407285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3832" y="41039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9997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34" grpId="0"/>
      <p:bldP spid="35" grpId="0"/>
      <p:bldP spid="37" grpId="0"/>
      <p:bldP spid="38" grpId="0"/>
      <p:bldP spid="39" grpId="0"/>
      <p:bldP spid="41" grpId="0"/>
      <p:bldP spid="42" grpId="0"/>
      <p:bldP spid="43" grpId="0"/>
      <p:bldP spid="43" grpId="1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811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708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7173" y="1865607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901403" y="205470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185" y="351423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51511" y="42387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6632" y="42698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0359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733" y="370682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56335" y="43911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92007" y="44222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82485" y="501409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9348" y="3537321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80756" y="425150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3785" y="428262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99950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 r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6963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101 r 1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278" y="201948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524122" y="3446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39417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865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25531" y="1856186"/>
            <a:ext cx="3119145" cy="2527524"/>
            <a:chOff x="4671511" y="249049"/>
            <a:chExt cx="3119145" cy="2527524"/>
          </a:xfrm>
        </p:grpSpPr>
        <p:sp>
          <p:nvSpPr>
            <p:cNvPr id="51" name="Oval 50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>
              <a:stCxn id="51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1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819761" y="204528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865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5543" y="35048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800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069869" y="42292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14990" y="42604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08717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91607" y="368297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74693" y="43816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10365" y="44128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951059" y="50268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44603" y="351324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299114" y="424208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32143" y="427320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18308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 r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27168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216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213" y="408666"/>
            <a:ext cx="72335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 has £317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He gives each of his 5 grandchildren an equal amount of whole pounds.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much money does Tom have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617" y="195702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9461" y="338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743" y="2294823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447830" y="2413069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73509" y="3850614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8254" y="3864828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>
          <a:xfrm flipH="1">
            <a:off x="2994078" y="3193558"/>
            <a:ext cx="587663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</p:cNvCxnSpPr>
          <p:nvPr/>
        </p:nvCxnSpPr>
        <p:spPr>
          <a:xfrm>
            <a:off x="4228319" y="3193558"/>
            <a:ext cx="637967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447830" y="4026193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05030" y="3327469"/>
            <a:ext cx="0" cy="689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7739" y="260216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521" y="406169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17847" y="4786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2968" y="48173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0027" y="545602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1484" y="425428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22671" y="49385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8343" y="49697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48821" y="556155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 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0967" y="2450138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10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5495" y="245013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07738" y="3004006"/>
            <a:ext cx="152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 × 2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95812" y="3004006"/>
            <a:ext cx="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99641" y="2310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63 r 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41553" y="2363622"/>
            <a:ext cx="457259" cy="37635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41808" y="17053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£2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88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5" grpId="0"/>
      <p:bldP spid="16" grpId="0"/>
      <p:bldP spid="16" grpId="1"/>
      <p:bldP spid="18" grpId="0"/>
      <p:bldP spid="19" grpId="0"/>
      <p:bldP spid="20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6 - 9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9263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28719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28130" y="927244"/>
            <a:ext cx="2498576" cy="2448272"/>
            <a:chOff x="268171" y="249049"/>
            <a:chExt cx="2498576" cy="2448272"/>
          </a:xfrm>
        </p:grpSpPr>
        <p:sp>
          <p:nvSpPr>
            <p:cNvPr id="6" name="Oval 5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744870" y="114399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3880" y="268945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26041" y="3387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9250" y="336002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25115" y="4030255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97378" y="2693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24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736694" y="337551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56691" y="341586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75712" y="406824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73805" y="33477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08979" y="163545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 r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18984" y="288307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27 r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20649" y="418374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70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0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3747" y="14618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200" y="2532245"/>
            <a:ext cx="414429" cy="4062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43356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09" y="2424284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735356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097943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812" y="2465545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23" y="2691149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609" y="3107360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594" y="3077584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92" y="2071308"/>
            <a:ext cx="414429" cy="4062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4" y="2155043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2136709"/>
            <a:ext cx="414000" cy="4038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9" y="2637666"/>
            <a:ext cx="414000" cy="40380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51" y="3055858"/>
            <a:ext cx="414000" cy="4038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11" y="3037524"/>
            <a:ext cx="414000" cy="4038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25" y="2566877"/>
            <a:ext cx="414000" cy="403803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11688"/>
              </p:ext>
            </p:extLst>
          </p:nvPr>
        </p:nvGraphicFramePr>
        <p:xfrm>
          <a:off x="4145313" y="1644879"/>
          <a:ext cx="3765644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sp>
        <p:nvSpPr>
          <p:cNvPr id="52" name="Rounded Rectangle 51"/>
          <p:cNvSpPr/>
          <p:nvPr/>
        </p:nvSpPr>
        <p:spPr>
          <a:xfrm>
            <a:off x="5232400" y="1461827"/>
            <a:ext cx="1562100" cy="298356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455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50524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43073 0.0175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88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3243 0.017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5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3906 0.0534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26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32066 0.065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37101 0.0965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81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6562 0.0993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42674 -0.0236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8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4224 0.0240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120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46667 0.02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57413 0.067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338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38125 0.038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189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46146 0.077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3923 0.141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62" y="706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51424 0.0858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428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42239 0.0840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2" grpId="0" animBg="1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8159" y="368575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59" y="2071766"/>
            <a:ext cx="414429" cy="406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5483" y="368575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144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014" y="1720234"/>
            <a:ext cx="414429" cy="4062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8" y="896813"/>
            <a:ext cx="414000" cy="403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98" y="878479"/>
            <a:ext cx="414000" cy="403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3" y="1379436"/>
            <a:ext cx="414000" cy="403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5" y="1797628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38368"/>
              </p:ext>
            </p:extLst>
          </p:nvPr>
        </p:nvGraphicFramePr>
        <p:xfrm>
          <a:off x="4169725" y="551627"/>
          <a:ext cx="3765644" cy="33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4" y="1454459"/>
            <a:ext cx="414000" cy="4038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11159" y="2570175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93" y="906073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66" y="1343585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60" y="1202802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68" y="951145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6" y="1917612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11" y="1853052"/>
            <a:ext cx="414000" cy="40380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905389" y="27592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1171" y="421880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55497" y="49432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88526" y="49744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4345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9" y="1780380"/>
            <a:ext cx="414000" cy="40380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1795008"/>
            <a:ext cx="414000" cy="40380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965383"/>
            <a:ext cx="414000" cy="40380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78" y="1298625"/>
            <a:ext cx="414000" cy="40380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2" y="1553059"/>
            <a:ext cx="414000" cy="40380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4" y="1511655"/>
            <a:ext cx="414000" cy="40380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8" y="1293425"/>
            <a:ext cx="414000" cy="40380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859610"/>
            <a:ext cx="414000" cy="40380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6" y="782828"/>
            <a:ext cx="414000" cy="40380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8" y="1147938"/>
            <a:ext cx="414000" cy="4038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1905389" y="43948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260321" y="50956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93350" y="51268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92881" y="571150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78" y="1287315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07" y="1188008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72" y="907512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649" y="796588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81" y="1164624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67" y="2088849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96" y="1989542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661" y="1709046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1598122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70" y="1966158"/>
            <a:ext cx="414429" cy="406222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3118467" y="425525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384742" y="495607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17771" y="498719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03936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7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312 0.2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441 0.0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41181 0.279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1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5764 0.086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5503 0.013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41789 0.0145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7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7744 0.007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3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8472 -0.006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4934 0.063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3836 0.08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407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38871 0.016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81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9791 -0.01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44063 0.0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69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56667 0.171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8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55955 0.2423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121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0973 0.234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0799 0.2453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9" y="1226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56823 0.3664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183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61319 0.24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1208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51302 0.275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52569 0.07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3657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5035 0.05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26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2552 0.0592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96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39462 -0.0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6302 0.1189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594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6493 0.0858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428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723 0.0051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43646 -0.0490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0382 0.0960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79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48212 0.0650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7" y="324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55781 0.1516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756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3073 0.12384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1216 0.3138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15694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6632 0.3662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1831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51597 0.29421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1469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56649 0.1736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75" grpId="0"/>
      <p:bldP spid="77" grpId="0"/>
      <p:bldP spid="78" grpId="0"/>
      <p:bldP spid="89" grpId="0"/>
      <p:bldP spid="91" grpId="0"/>
      <p:bldP spid="92" grpId="0"/>
      <p:bldP spid="105" grpId="0"/>
      <p:bldP spid="107" grpId="0"/>
      <p:bldP spid="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205" y="408152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5483" y="4136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23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51237"/>
              </p:ext>
            </p:extLst>
          </p:nvPr>
        </p:nvGraphicFramePr>
        <p:xfrm>
          <a:off x="4169725" y="551627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953943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92" y="1328293"/>
            <a:ext cx="414000" cy="403803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098" y="1723870"/>
            <a:ext cx="414429" cy="40622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12" y="1164861"/>
            <a:ext cx="414000" cy="40380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14" y="1164860"/>
            <a:ext cx="414000" cy="4038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74" y="818099"/>
            <a:ext cx="414000" cy="403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" y="1852262"/>
            <a:ext cx="414000" cy="4038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2" y="1852261"/>
            <a:ext cx="414000" cy="4038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2" y="1505500"/>
            <a:ext cx="414000" cy="4038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869967"/>
            <a:ext cx="414000" cy="40380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42" y="1523206"/>
            <a:ext cx="414000" cy="40380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0" y="1194151"/>
            <a:ext cx="414000" cy="40380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0" y="847390"/>
            <a:ext cx="414000" cy="403803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373" y="1351024"/>
            <a:ext cx="414429" cy="406222"/>
          </a:xfrm>
          <a:prstGeom prst="rect">
            <a:avLst/>
          </a:prstGeom>
        </p:spPr>
      </p:pic>
      <p:pic>
        <p:nvPicPr>
          <p:cNvPr id="76" name="Picture 7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249" y="16135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58" y="821836"/>
            <a:ext cx="414429" cy="406222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520" y="1082060"/>
            <a:ext cx="414429" cy="406222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16" y="1909303"/>
            <a:ext cx="414429" cy="406222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021" y="1471212"/>
            <a:ext cx="414429" cy="406222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897" y="1733715"/>
            <a:ext cx="414429" cy="406222"/>
          </a:xfrm>
          <a:prstGeom prst="rect">
            <a:avLst/>
          </a:prstGeom>
        </p:spPr>
      </p:pic>
      <p:pic>
        <p:nvPicPr>
          <p:cNvPr id="82" name="Picture 8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06" y="942024"/>
            <a:ext cx="414429" cy="406222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68" y="1202248"/>
            <a:ext cx="414429" cy="406222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64" y="2029491"/>
            <a:ext cx="414429" cy="406222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044264" y="2516471"/>
            <a:ext cx="2498576" cy="2448272"/>
            <a:chOff x="268171" y="249049"/>
            <a:chExt cx="2498576" cy="2448272"/>
          </a:xfrm>
        </p:grpSpPr>
        <p:sp>
          <p:nvSpPr>
            <p:cNvPr id="87" name="Oval 8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>
              <a:stCxn id="8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1946746" y="26929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35321" y="423818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442175" y="497640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5384" y="494925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141249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21133" y="42459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052828" y="496474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72825" y="500508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891846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38803 -0.017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88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1181 0.098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42344 0.0370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185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6788 0.000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5" y="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49774 0.159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796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6493 0.11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5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51493 0.214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07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54514 0.266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133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076 0.419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2097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4218 0.4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4705 0.07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356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3837 0.033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16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42153 -0.0057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6215 0.1539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76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222 0.064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319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1806 0.0217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10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57899 0.1458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729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3593 0.1652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826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7691 0.085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425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55226 0.3256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1627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53369 0.2050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1025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54861 0.346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" y="1731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53316 0.386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1932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8073 0.330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1652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63698 0.408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584" y="376617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/>
              <a:t>765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436" y="1482865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2)	201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6670"/>
              </p:ext>
            </p:extLst>
          </p:nvPr>
        </p:nvGraphicFramePr>
        <p:xfrm>
          <a:off x="4367620" y="1573893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982708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61434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138392"/>
            <a:ext cx="414000" cy="4038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827406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0" y="3575630"/>
            <a:ext cx="414000" cy="403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4323854"/>
            <a:ext cx="414000" cy="403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8" y="4991615"/>
            <a:ext cx="414000" cy="403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69" y="2018842"/>
            <a:ext cx="414000" cy="403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41" y="2018841"/>
            <a:ext cx="414000" cy="403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73" y="2346936"/>
            <a:ext cx="414000" cy="403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92" y="2018840"/>
            <a:ext cx="414000" cy="403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93" y="2340293"/>
            <a:ext cx="414000" cy="403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92" y="2757382"/>
            <a:ext cx="414000" cy="403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64" y="2757381"/>
            <a:ext cx="414000" cy="403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6" y="3085476"/>
            <a:ext cx="414000" cy="403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115" y="2757380"/>
            <a:ext cx="414000" cy="403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16" y="3078833"/>
            <a:ext cx="414000" cy="403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91" y="3456080"/>
            <a:ext cx="414000" cy="403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63" y="3456079"/>
            <a:ext cx="414000" cy="403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5" y="3784174"/>
            <a:ext cx="414000" cy="403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14" y="3456078"/>
            <a:ext cx="414000" cy="4038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15" y="3777531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90" y="4180945"/>
            <a:ext cx="414000" cy="403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62" y="4180944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94" y="4509039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13" y="4180943"/>
            <a:ext cx="414000" cy="403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14" y="4502396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57" y="4893791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29" y="4893790"/>
            <a:ext cx="414000" cy="403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61" y="5221885"/>
            <a:ext cx="414000" cy="403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80" y="4893789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81" y="5215242"/>
            <a:ext cx="414000" cy="403803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582" y="2090238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0157" y="2090238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5907" y="2365411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011" y="2754963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3586" y="2754963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36" y="3030136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740" y="3489279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315" y="3489279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065" y="3764452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274" y="418810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9" y="4188105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599" y="4463278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938" y="4922421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13" y="4922421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263" y="5197594"/>
            <a:ext cx="414429" cy="406222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808179" y="2293635"/>
            <a:ext cx="3119145" cy="2527524"/>
            <a:chOff x="4671511" y="249049"/>
            <a:chExt cx="3119145" cy="2527524"/>
          </a:xfrm>
        </p:grpSpPr>
        <p:sp>
          <p:nvSpPr>
            <p:cNvPr id="63" name="Oval 62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>
              <a:stCxn id="63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3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002409" y="24827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765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8191" y="394226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52517" y="46667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85546" y="46978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1365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02409" y="41183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357341" y="48191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90370" y="48502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89901" y="543496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15487" y="39787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481762" y="46795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14791" y="47106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00956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54112" y="384049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153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06475"/>
              </p:ext>
            </p:extLst>
          </p:nvPr>
        </p:nvGraphicFramePr>
        <p:xfrm>
          <a:off x="4181877" y="1573435"/>
          <a:ext cx="3948560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56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50404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591956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35" y="2054232"/>
            <a:ext cx="414000" cy="403803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6029" y="2039859"/>
            <a:ext cx="414429" cy="40622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35" y="2054233"/>
            <a:ext cx="414000" cy="40380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93" y="2054231"/>
            <a:ext cx="414000" cy="40380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90" y="2307051"/>
            <a:ext cx="414000" cy="40380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26" y="2352681"/>
            <a:ext cx="414000" cy="40380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51" y="2352681"/>
            <a:ext cx="414000" cy="403803"/>
          </a:xfrm>
          <a:prstGeom prst="rect">
            <a:avLst/>
          </a:prstGeom>
        </p:spPr>
      </p:pic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643" y="2039859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257" y="2039859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836" y="2352681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6848" y="2053021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2857" y="2352681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0541" y="2348547"/>
            <a:ext cx="414429" cy="40622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2767610"/>
            <a:ext cx="414000" cy="403803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2753237"/>
            <a:ext cx="414429" cy="40622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2767611"/>
            <a:ext cx="414000" cy="4038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2767609"/>
            <a:ext cx="414000" cy="40380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020429"/>
            <a:ext cx="414000" cy="40380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066059"/>
            <a:ext cx="414000" cy="40380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066059"/>
            <a:ext cx="414000" cy="403803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2753237"/>
            <a:ext cx="414429" cy="406222"/>
          </a:xfrm>
          <a:prstGeom prst="rect">
            <a:avLst/>
          </a:prstGeom>
        </p:spPr>
      </p:pic>
      <p:pic>
        <p:nvPicPr>
          <p:cNvPr id="109" name="Picture 10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2753237"/>
            <a:ext cx="414429" cy="406222"/>
          </a:xfrm>
          <a:prstGeom prst="rect">
            <a:avLst/>
          </a:prstGeom>
        </p:spPr>
      </p:pic>
      <p:pic>
        <p:nvPicPr>
          <p:cNvPr id="110" name="Picture 10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066059"/>
            <a:ext cx="414429" cy="406222"/>
          </a:xfrm>
          <a:prstGeom prst="rect">
            <a:avLst/>
          </a:prstGeom>
        </p:spPr>
      </p:pic>
      <p:pic>
        <p:nvPicPr>
          <p:cNvPr id="111" name="Picture 1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2766399"/>
            <a:ext cx="414429" cy="406222"/>
          </a:xfrm>
          <a:prstGeom prst="rect">
            <a:avLst/>
          </a:prstGeom>
        </p:spPr>
      </p:pic>
      <p:pic>
        <p:nvPicPr>
          <p:cNvPr id="112" name="Picture 1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066059"/>
            <a:ext cx="414429" cy="406222"/>
          </a:xfrm>
          <a:prstGeom prst="rect">
            <a:avLst/>
          </a:prstGeom>
        </p:spPr>
      </p:pic>
      <p:pic>
        <p:nvPicPr>
          <p:cNvPr id="113" name="Picture 1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061925"/>
            <a:ext cx="414429" cy="40622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3490302"/>
            <a:ext cx="414000" cy="403803"/>
          </a:xfrm>
          <a:prstGeom prst="rect">
            <a:avLst/>
          </a:prstGeom>
        </p:spPr>
      </p:pic>
      <p:pic>
        <p:nvPicPr>
          <p:cNvPr id="115" name="Picture 1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3475929"/>
            <a:ext cx="414429" cy="40622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3490303"/>
            <a:ext cx="414000" cy="40380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3490301"/>
            <a:ext cx="414000" cy="40380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743121"/>
            <a:ext cx="414000" cy="40380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788751"/>
            <a:ext cx="414000" cy="40380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788751"/>
            <a:ext cx="414000" cy="403803"/>
          </a:xfrm>
          <a:prstGeom prst="rect">
            <a:avLst/>
          </a:prstGeom>
        </p:spPr>
      </p:pic>
      <p:pic>
        <p:nvPicPr>
          <p:cNvPr id="121" name="Picture 1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3475929"/>
            <a:ext cx="414429" cy="406222"/>
          </a:xfrm>
          <a:prstGeom prst="rect">
            <a:avLst/>
          </a:prstGeom>
        </p:spPr>
      </p:pic>
      <p:pic>
        <p:nvPicPr>
          <p:cNvPr id="122" name="Picture 1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3475929"/>
            <a:ext cx="414429" cy="406222"/>
          </a:xfrm>
          <a:prstGeom prst="rect">
            <a:avLst/>
          </a:prstGeom>
        </p:spPr>
      </p:pic>
      <p:pic>
        <p:nvPicPr>
          <p:cNvPr id="123" name="Picture 1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788751"/>
            <a:ext cx="414429" cy="406222"/>
          </a:xfrm>
          <a:prstGeom prst="rect">
            <a:avLst/>
          </a:prstGeom>
        </p:spPr>
      </p:pic>
      <p:pic>
        <p:nvPicPr>
          <p:cNvPr id="124" name="Picture 1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3489091"/>
            <a:ext cx="414429" cy="406222"/>
          </a:xfrm>
          <a:prstGeom prst="rect">
            <a:avLst/>
          </a:prstGeom>
        </p:spPr>
      </p:pic>
      <p:pic>
        <p:nvPicPr>
          <p:cNvPr id="125" name="Picture 1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788751"/>
            <a:ext cx="414429" cy="406222"/>
          </a:xfrm>
          <a:prstGeom prst="rect">
            <a:avLst/>
          </a:prstGeom>
        </p:spPr>
      </p:pic>
      <p:pic>
        <p:nvPicPr>
          <p:cNvPr id="126" name="Picture 1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784617"/>
            <a:ext cx="414429" cy="406222"/>
          </a:xfrm>
          <a:prstGeom prst="rect">
            <a:avLst/>
          </a:prstGeom>
        </p:spPr>
      </p:pic>
      <p:grpSp>
        <p:nvGrpSpPr>
          <p:cNvPr id="127" name="Group 126"/>
          <p:cNvGrpSpPr/>
          <p:nvPr/>
        </p:nvGrpSpPr>
        <p:grpSpPr>
          <a:xfrm>
            <a:off x="1054561" y="2233090"/>
            <a:ext cx="2498576" cy="2448272"/>
            <a:chOff x="268171" y="249049"/>
            <a:chExt cx="2498576" cy="2448272"/>
          </a:xfrm>
        </p:grpSpPr>
        <p:sp>
          <p:nvSpPr>
            <p:cNvPr id="128" name="Oval 12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987949" y="2421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5237" y="39794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180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452472" y="469302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95681" y="4665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51546" y="53361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23809" y="399943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063125" y="4681362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3122" y="47217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02143" y="531290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936131" y="147543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1" grpId="0"/>
      <p:bldP spid="71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78" grpId="0"/>
      <p:bldP spid="78" grpId="1"/>
      <p:bldP spid="79" grpId="0"/>
      <p:bldP spid="79" grpId="1"/>
      <p:bldP spid="81" grpId="0"/>
      <p:bldP spid="81" grpId="1"/>
      <p:bldP spid="82" grpId="0"/>
      <p:bldP spid="82" grpId="1"/>
      <p:bldP spid="83" grpId="0"/>
      <p:bldP spid="133" grpId="0"/>
      <p:bldP spid="134" grpId="0"/>
      <p:bldP spid="136" grpId="0"/>
      <p:bldP spid="137" grpId="0"/>
      <p:bldP spid="138" grpId="0"/>
      <p:bldP spid="140" grpId="0"/>
      <p:bldP spid="141" grpId="0"/>
      <p:bldP spid="1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9|4.3|5.5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2.1|0.7|0.9|8.8|1.1|0.9|7.2|1.5|3.6|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8|5.1|2.5|9.7|1.2|8.9|2.1|1.1|0.9|4.8|2|9.9|7|1.6|1.2|1.7|2.6|1.2|1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7.8|6.8|1.1|3.2|9.4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.9|5.5|2.5|2.5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6|3.2|3|17.8|8.4|9.1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2|1.6|2|3|6|2.9|3.3|4.9|1|1.1|6.3|9.4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1.2|1.4|1.9|2.7|3.4|2.2|3.3|2.3|2.4|3.6|3.7|2.4|6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4.1|7.5|0.7|3.2|2.4|1.3|7.4|1.7|5.2|1.7|5.8|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BDF636-7F12-4469-98EF-BC907C40B0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elements/1.1/"/>
    <ds:schemaRef ds:uri="http://purl.org/dc/dcmitype/"/>
    <ds:schemaRef ds:uri="cee99ee9-287b-4f9a-957c-ba5ae7375c9a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522d4c35-b548-4432-90ae-af4376e1c4b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8398</TotalTime>
  <Words>367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1 - 5 on the worksheet</vt:lpstr>
      <vt:lpstr>PowerPoint Presentation</vt:lpstr>
      <vt:lpstr>PowerPoint Presentation</vt:lpstr>
      <vt:lpstr>PowerPoint Presentation</vt:lpstr>
      <vt:lpstr>Have a go at questions  6 - 9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Lucy Dinham</cp:lastModifiedBy>
  <cp:revision>236</cp:revision>
  <dcterms:created xsi:type="dcterms:W3CDTF">2019-07-05T11:02:13Z</dcterms:created>
  <dcterms:modified xsi:type="dcterms:W3CDTF">2021-02-09T21:01:02Z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