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6"/>
  </p:notesMasterIdLst>
  <p:sldIdLst>
    <p:sldId id="296" r:id="rId11"/>
    <p:sldId id="297" r:id="rId12"/>
    <p:sldId id="298" r:id="rId13"/>
    <p:sldId id="311" r:id="rId14"/>
    <p:sldId id="299" r:id="rId15"/>
    <p:sldId id="300" r:id="rId16"/>
    <p:sldId id="306" r:id="rId17"/>
    <p:sldId id="307" r:id="rId18"/>
    <p:sldId id="304" r:id="rId19"/>
    <p:sldId id="308" r:id="rId20"/>
    <p:sldId id="301" r:id="rId21"/>
    <p:sldId id="309" r:id="rId22"/>
    <p:sldId id="314" r:id="rId23"/>
    <p:sldId id="312" r:id="rId24"/>
    <p:sldId id="315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62" userDrawn="1">
          <p15:clr>
            <a:srgbClr val="A4A3A4"/>
          </p15:clr>
        </p15:guide>
        <p15:guide id="2" pos="283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40" autoAdjust="0"/>
    <p:restoredTop sz="96327"/>
  </p:normalViewPr>
  <p:slideViewPr>
    <p:cSldViewPr snapToGrid="0" snapToObjects="1">
      <p:cViewPr varScale="1">
        <p:scale>
          <a:sx n="68" d="100"/>
          <a:sy n="68" d="100"/>
        </p:scale>
        <p:origin x="1506" y="72"/>
      </p:cViewPr>
      <p:guideLst>
        <p:guide orient="horz" pos="1162"/>
        <p:guide pos="283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09/02/2021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09/02/2021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5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9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3969" y="2185308"/>
            <a:ext cx="6474513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3747" y="598227"/>
            <a:ext cx="1763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776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4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  <a:ea typeface="Cambria Math" panose="02040503050406030204" pitchFamily="18" charset="0"/>
              </a:rPr>
              <a:t> 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558894" y="1288348"/>
            <a:ext cx="3119145" cy="2527524"/>
            <a:chOff x="4671511" y="249049"/>
            <a:chExt cx="3119145" cy="2527524"/>
          </a:xfrm>
        </p:grpSpPr>
        <p:sp>
          <p:nvSpPr>
            <p:cNvPr id="6" name="Oval 5"/>
            <p:cNvSpPr/>
            <p:nvPr/>
          </p:nvSpPr>
          <p:spPr>
            <a:xfrm>
              <a:off x="5745832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4671511" y="1686594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6876256" y="1700808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9" name="Straight Connector 8"/>
            <p:cNvCxnSpPr>
              <a:stCxn id="6" idx="3"/>
            </p:cNvCxnSpPr>
            <p:nvPr/>
          </p:nvCxnSpPr>
          <p:spPr>
            <a:xfrm flipH="1">
              <a:off x="5292080" y="1029538"/>
              <a:ext cx="587663" cy="684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stCxn id="6" idx="5"/>
            </p:cNvCxnSpPr>
            <p:nvPr/>
          </p:nvCxnSpPr>
          <p:spPr>
            <a:xfrm>
              <a:off x="6526321" y="1029538"/>
              <a:ext cx="637967" cy="72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Oval 10"/>
            <p:cNvSpPr/>
            <p:nvPr/>
          </p:nvSpPr>
          <p:spPr>
            <a:xfrm>
              <a:off x="5745832" y="1862173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6203032" y="1163449"/>
              <a:ext cx="0" cy="68975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2753124" y="1477442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776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68906" y="2936977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400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003232" y="3661460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948353" y="3692579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4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642080" y="4290063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100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30356" y="3097062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360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3108056" y="3813860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141085" y="3844979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840616" y="4429677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90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936841" y="2973428"/>
            <a:ext cx="9242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16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4232477" y="3674246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265506" y="3705365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4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051671" y="4290063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4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473294" y="598227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</a:rPr>
              <a:t>194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232477" y="954222"/>
                <a:ext cx="30651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prstClr val="black"/>
                    </a:solidFill>
                    <a:latin typeface="Calibri" panose="020F0502020204030204"/>
                  </a:rPr>
                  <a:t>776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/>
                  </a:rPr>
                  <a:t> 400 </a:t>
                </a:r>
                <a:r>
                  <a:rPr lang="en-GB" sz="2800" dirty="0">
                    <a:solidFill>
                      <a:prstClr val="black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r>
                  <a:rPr lang="en-GB" sz="2800" dirty="0">
                    <a:solidFill>
                      <a:prstClr val="black"/>
                    </a:solidFill>
                  </a:rPr>
                  <a:t>376</a:t>
                </a:r>
                <a:r>
                  <a:rPr lang="en-GB" sz="2800" dirty="0">
                    <a:solidFill>
                      <a:prstClr val="black"/>
                    </a:solidFill>
                    <a:latin typeface="Calibri" panose="020F0502020204030204"/>
                    <a:ea typeface="Cambria Math" panose="02040503050406030204" pitchFamily="18" charset="0"/>
                  </a:rPr>
                  <a:t> </a:t>
                </a:r>
                <a:r>
                  <a:rPr lang="en-GB" sz="2800" dirty="0">
                    <a:solidFill>
                      <a:prstClr val="black"/>
                    </a:solidFill>
                    <a:latin typeface="Calibri" panose="020F0502020204030204"/>
                  </a:rPr>
                  <a:t> </a:t>
                </a: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2477" y="954222"/>
                <a:ext cx="3065138" cy="523220"/>
              </a:xfrm>
              <a:prstGeom prst="rect">
                <a:avLst/>
              </a:prstGeom>
              <a:blipFill>
                <a:blip r:embed="rId5"/>
                <a:stretch>
                  <a:fillRect l="-3976" t="-15294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677623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6" grpId="0"/>
      <p:bldP spid="17" grpId="0"/>
      <p:bldP spid="18" grpId="0"/>
      <p:bldP spid="20" grpId="0"/>
      <p:bldP spid="21" grpId="0"/>
      <p:bldP spid="22" grpId="0"/>
      <p:bldP spid="24" grpId="0"/>
      <p:bldP spid="25" grpId="0"/>
      <p:bldP spid="28" grpId="0"/>
      <p:bldP spid="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1 - 5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39358" y="938624"/>
            <a:ext cx="1763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638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3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  <a:ea typeface="Cambria Math" panose="02040503050406030204" pitchFamily="18" charset="0"/>
              </a:rPr>
              <a:t> 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934391" y="1657852"/>
            <a:ext cx="3119145" cy="2527524"/>
            <a:chOff x="4671511" y="249049"/>
            <a:chExt cx="3119145" cy="2527524"/>
          </a:xfrm>
        </p:grpSpPr>
        <p:sp>
          <p:nvSpPr>
            <p:cNvPr id="5" name="Oval 4"/>
            <p:cNvSpPr/>
            <p:nvPr/>
          </p:nvSpPr>
          <p:spPr>
            <a:xfrm>
              <a:off x="5745832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4671511" y="1686594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6876256" y="1700808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8" name="Straight Connector 7"/>
            <p:cNvCxnSpPr>
              <a:stCxn id="5" idx="3"/>
            </p:cNvCxnSpPr>
            <p:nvPr/>
          </p:nvCxnSpPr>
          <p:spPr>
            <a:xfrm flipH="1">
              <a:off x="5292080" y="1029538"/>
              <a:ext cx="587663" cy="684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>
              <a:stCxn id="5" idx="5"/>
            </p:cNvCxnSpPr>
            <p:nvPr/>
          </p:nvCxnSpPr>
          <p:spPr>
            <a:xfrm>
              <a:off x="6526321" y="1029538"/>
              <a:ext cx="637967" cy="72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5745832" y="1862173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6203032" y="1163449"/>
              <a:ext cx="0" cy="68975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Box 11"/>
          <p:cNvSpPr txBox="1"/>
          <p:nvPr/>
        </p:nvSpPr>
        <p:spPr>
          <a:xfrm>
            <a:off x="2128621" y="1846946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638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44403" y="3306481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600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378729" y="4030964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323850" y="4062083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3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17577" y="4659567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200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202214" y="3499070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30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2483553" y="4183364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419225" y="4214483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3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16113" y="4799181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436566" y="3329566"/>
            <a:ext cx="9242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8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3607974" y="4043750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641003" y="4074869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3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427168" y="4659567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2 r 2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050820" y="938624"/>
            <a:ext cx="173856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</a:rPr>
              <a:t>212 r 2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4747220" y="1686959"/>
            <a:ext cx="3119145" cy="2527524"/>
            <a:chOff x="4671511" y="249049"/>
            <a:chExt cx="3119145" cy="2527524"/>
          </a:xfrm>
        </p:grpSpPr>
        <p:sp>
          <p:nvSpPr>
            <p:cNvPr id="27" name="Oval 26"/>
            <p:cNvSpPr/>
            <p:nvPr/>
          </p:nvSpPr>
          <p:spPr>
            <a:xfrm>
              <a:off x="5745832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Oval 27"/>
            <p:cNvSpPr/>
            <p:nvPr/>
          </p:nvSpPr>
          <p:spPr>
            <a:xfrm>
              <a:off x="4671511" y="1686594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Oval 28"/>
            <p:cNvSpPr/>
            <p:nvPr/>
          </p:nvSpPr>
          <p:spPr>
            <a:xfrm>
              <a:off x="6876256" y="1700808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0" name="Straight Connector 29"/>
            <p:cNvCxnSpPr>
              <a:stCxn id="27" idx="3"/>
            </p:cNvCxnSpPr>
            <p:nvPr/>
          </p:nvCxnSpPr>
          <p:spPr>
            <a:xfrm flipH="1">
              <a:off x="5292080" y="1029538"/>
              <a:ext cx="587663" cy="684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27" idx="5"/>
            </p:cNvCxnSpPr>
            <p:nvPr/>
          </p:nvCxnSpPr>
          <p:spPr>
            <a:xfrm>
              <a:off x="6526321" y="1029538"/>
              <a:ext cx="637967" cy="72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Oval 31"/>
            <p:cNvSpPr/>
            <p:nvPr/>
          </p:nvSpPr>
          <p:spPr>
            <a:xfrm>
              <a:off x="5745832" y="1862173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3" name="Straight Connector 32"/>
            <p:cNvCxnSpPr/>
            <p:nvPr/>
          </p:nvCxnSpPr>
          <p:spPr>
            <a:xfrm>
              <a:off x="6203032" y="1163449"/>
              <a:ext cx="0" cy="68975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5941450" y="1876053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638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857232" y="3335588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600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5191558" y="4060071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5136679" y="4091190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3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830406" y="4688674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200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015043" y="3528177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36</a:t>
            </a:r>
          </a:p>
        </p:txBody>
      </p:sp>
      <p:cxnSp>
        <p:nvCxnSpPr>
          <p:cNvPr id="40" name="Straight Arrow Connector 39"/>
          <p:cNvCxnSpPr/>
          <p:nvPr/>
        </p:nvCxnSpPr>
        <p:spPr>
          <a:xfrm>
            <a:off x="6296382" y="4212471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6232054" y="4243590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3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028942" y="4828288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12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249395" y="3358673"/>
            <a:ext cx="9242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2</a:t>
            </a:r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7420803" y="4072857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7453832" y="4103976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3</a:t>
            </a:r>
          </a:p>
        </p:txBody>
      </p:sp>
      <p:sp>
        <p:nvSpPr>
          <p:cNvPr id="46" name="Rectangle 45"/>
          <p:cNvSpPr/>
          <p:nvPr/>
        </p:nvSpPr>
        <p:spPr>
          <a:xfrm>
            <a:off x="7239997" y="4688674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r 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59194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5" dur="25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5" grpId="0"/>
      <p:bldP spid="16" grpId="0"/>
      <p:bldP spid="17" grpId="0"/>
      <p:bldP spid="19" grpId="0"/>
      <p:bldP spid="20" grpId="0"/>
      <p:bldP spid="21" grpId="0"/>
      <p:bldP spid="23" grpId="0"/>
      <p:bldP spid="24" grpId="0"/>
      <p:bldP spid="25" grpId="0"/>
      <p:bldP spid="34" grpId="0"/>
      <p:bldP spid="35" grpId="0"/>
      <p:bldP spid="37" grpId="0"/>
      <p:bldP spid="38" grpId="0"/>
      <p:bldP spid="39" grpId="0"/>
      <p:bldP spid="41" grpId="0"/>
      <p:bldP spid="42" grpId="0"/>
      <p:bldP spid="43" grpId="0"/>
      <p:bldP spid="43" grpId="1"/>
      <p:bldP spid="45" grpId="0"/>
      <p:bldP spid="4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41811" y="1012128"/>
            <a:ext cx="2145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1) 708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7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  <a:ea typeface="Cambria Math" panose="02040503050406030204" pitchFamily="18" charset="0"/>
              </a:rPr>
              <a:t> 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707173" y="1865607"/>
            <a:ext cx="3119145" cy="2527524"/>
            <a:chOff x="4671511" y="249049"/>
            <a:chExt cx="3119145" cy="2527524"/>
          </a:xfrm>
        </p:grpSpPr>
        <p:sp>
          <p:nvSpPr>
            <p:cNvPr id="5" name="Oval 4"/>
            <p:cNvSpPr/>
            <p:nvPr/>
          </p:nvSpPr>
          <p:spPr>
            <a:xfrm>
              <a:off x="5745832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4671511" y="1686594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6876256" y="1700808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8" name="Straight Connector 7"/>
            <p:cNvCxnSpPr>
              <a:stCxn id="5" idx="3"/>
            </p:cNvCxnSpPr>
            <p:nvPr/>
          </p:nvCxnSpPr>
          <p:spPr>
            <a:xfrm flipH="1">
              <a:off x="5292080" y="1029538"/>
              <a:ext cx="587663" cy="684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>
              <a:stCxn id="5" idx="5"/>
            </p:cNvCxnSpPr>
            <p:nvPr/>
          </p:nvCxnSpPr>
          <p:spPr>
            <a:xfrm>
              <a:off x="6526321" y="1029538"/>
              <a:ext cx="637967" cy="72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5745832" y="1862173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6203032" y="1163449"/>
              <a:ext cx="0" cy="68975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Box 11"/>
          <p:cNvSpPr txBox="1"/>
          <p:nvPr/>
        </p:nvSpPr>
        <p:spPr>
          <a:xfrm>
            <a:off x="1901403" y="2054701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708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17185" y="3514236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700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151511" y="4238719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096632" y="4269838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7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90359" y="4867322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100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070733" y="3706825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0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2256335" y="4391119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192007" y="4422238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7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082485" y="5014096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209348" y="3537321"/>
            <a:ext cx="9242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8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3380756" y="4251505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413785" y="4282624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7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199950" y="4867322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 r 1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886963" y="1027517"/>
            <a:ext cx="173856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</a:rPr>
              <a:t>101 r 1</a:t>
            </a: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1278" y="201948"/>
            <a:ext cx="747045" cy="747045"/>
          </a:xfrm>
          <a:prstGeom prst="rect">
            <a:avLst/>
          </a:prstGeom>
        </p:spPr>
      </p:pic>
      <p:sp>
        <p:nvSpPr>
          <p:cNvPr id="48" name="TextBox 47"/>
          <p:cNvSpPr txBox="1"/>
          <p:nvPr/>
        </p:nvSpPr>
        <p:spPr>
          <a:xfrm>
            <a:off x="5524122" y="34463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639417" y="1012128"/>
            <a:ext cx="2145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2) 865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4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  <a:ea typeface="Cambria Math" panose="02040503050406030204" pitchFamily="18" charset="0"/>
              </a:rPr>
              <a:t> 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4625531" y="1856186"/>
            <a:ext cx="3119145" cy="2527524"/>
            <a:chOff x="4671511" y="249049"/>
            <a:chExt cx="3119145" cy="2527524"/>
          </a:xfrm>
        </p:grpSpPr>
        <p:sp>
          <p:nvSpPr>
            <p:cNvPr id="51" name="Oval 50"/>
            <p:cNvSpPr/>
            <p:nvPr/>
          </p:nvSpPr>
          <p:spPr>
            <a:xfrm>
              <a:off x="5745832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Oval 51"/>
            <p:cNvSpPr/>
            <p:nvPr/>
          </p:nvSpPr>
          <p:spPr>
            <a:xfrm>
              <a:off x="4671511" y="1686594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Oval 52"/>
            <p:cNvSpPr/>
            <p:nvPr/>
          </p:nvSpPr>
          <p:spPr>
            <a:xfrm>
              <a:off x="6876256" y="1700808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54" name="Straight Connector 53"/>
            <p:cNvCxnSpPr>
              <a:stCxn id="51" idx="3"/>
            </p:cNvCxnSpPr>
            <p:nvPr/>
          </p:nvCxnSpPr>
          <p:spPr>
            <a:xfrm flipH="1">
              <a:off x="5292080" y="1029538"/>
              <a:ext cx="587663" cy="684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stCxn id="51" idx="5"/>
            </p:cNvCxnSpPr>
            <p:nvPr/>
          </p:nvCxnSpPr>
          <p:spPr>
            <a:xfrm>
              <a:off x="6526321" y="1029538"/>
              <a:ext cx="637967" cy="72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Oval 55"/>
            <p:cNvSpPr/>
            <p:nvPr/>
          </p:nvSpPr>
          <p:spPr>
            <a:xfrm>
              <a:off x="5745832" y="1862173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57" name="Straight Connector 56"/>
            <p:cNvCxnSpPr/>
            <p:nvPr/>
          </p:nvCxnSpPr>
          <p:spPr>
            <a:xfrm>
              <a:off x="6203032" y="1163449"/>
              <a:ext cx="0" cy="68975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TextBox 57"/>
          <p:cNvSpPr txBox="1"/>
          <p:nvPr/>
        </p:nvSpPr>
        <p:spPr>
          <a:xfrm>
            <a:off x="5819761" y="2045280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865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4735543" y="3504815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800</a:t>
            </a:r>
          </a:p>
        </p:txBody>
      </p:sp>
      <p:cxnSp>
        <p:nvCxnSpPr>
          <p:cNvPr id="60" name="Straight Arrow Connector 59"/>
          <p:cNvCxnSpPr/>
          <p:nvPr/>
        </p:nvCxnSpPr>
        <p:spPr>
          <a:xfrm>
            <a:off x="5069869" y="4229298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5014990" y="4260417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4</a:t>
            </a:r>
          </a:p>
        </p:txBody>
      </p:sp>
      <p:sp>
        <p:nvSpPr>
          <p:cNvPr id="62" name="Rectangle 61"/>
          <p:cNvSpPr/>
          <p:nvPr/>
        </p:nvSpPr>
        <p:spPr>
          <a:xfrm>
            <a:off x="4708717" y="4857901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200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5891607" y="3682974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40</a:t>
            </a:r>
          </a:p>
        </p:txBody>
      </p:sp>
      <p:cxnSp>
        <p:nvCxnSpPr>
          <p:cNvPr id="64" name="Straight Arrow Connector 63"/>
          <p:cNvCxnSpPr/>
          <p:nvPr/>
        </p:nvCxnSpPr>
        <p:spPr>
          <a:xfrm>
            <a:off x="6174693" y="4381698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6110365" y="4412817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4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951059" y="5026819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10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7044603" y="3513246"/>
            <a:ext cx="9242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25</a:t>
            </a:r>
          </a:p>
        </p:txBody>
      </p:sp>
      <p:cxnSp>
        <p:nvCxnSpPr>
          <p:cNvPr id="68" name="Straight Arrow Connector 67"/>
          <p:cNvCxnSpPr/>
          <p:nvPr/>
        </p:nvCxnSpPr>
        <p:spPr>
          <a:xfrm>
            <a:off x="7299114" y="4242084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7332143" y="4273203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4</a:t>
            </a:r>
          </a:p>
        </p:txBody>
      </p:sp>
      <p:sp>
        <p:nvSpPr>
          <p:cNvPr id="70" name="Rectangle 69"/>
          <p:cNvSpPr/>
          <p:nvPr/>
        </p:nvSpPr>
        <p:spPr>
          <a:xfrm>
            <a:off x="7118308" y="4857901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6 r 1</a:t>
            </a:r>
          </a:p>
        </p:txBody>
      </p:sp>
      <p:sp>
        <p:nvSpPr>
          <p:cNvPr id="71" name="Rectangle 70"/>
          <p:cNvSpPr/>
          <p:nvPr/>
        </p:nvSpPr>
        <p:spPr>
          <a:xfrm>
            <a:off x="6627168" y="1027517"/>
            <a:ext cx="173856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</a:rPr>
              <a:t>216 r 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45198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5" grpId="0"/>
      <p:bldP spid="16" grpId="0"/>
      <p:bldP spid="17" grpId="0"/>
      <p:bldP spid="19" grpId="0"/>
      <p:bldP spid="20" grpId="0"/>
      <p:bldP spid="21" grpId="0"/>
      <p:bldP spid="23" grpId="0"/>
      <p:bldP spid="24" grpId="0"/>
      <p:bldP spid="25" grpId="0"/>
      <p:bldP spid="58" grpId="0"/>
      <p:bldP spid="59" grpId="0"/>
      <p:bldP spid="61" grpId="0"/>
      <p:bldP spid="62" grpId="0"/>
      <p:bldP spid="63" grpId="0"/>
      <p:bldP spid="65" grpId="0"/>
      <p:bldP spid="66" grpId="0"/>
      <p:bldP spid="67" grpId="0"/>
      <p:bldP spid="69" grpId="0"/>
      <p:bldP spid="70" grpId="0"/>
      <p:bldP spid="7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1213" y="408666"/>
            <a:ext cx="723358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Tom has £317</a:t>
            </a:r>
          </a:p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He gives each of his 5 grandchildren an equal amount of whole pounds.</a:t>
            </a:r>
          </a:p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How much money does Tom have left?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76617" y="195702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679461" y="338391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3743" y="2294823"/>
            <a:ext cx="19915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317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5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</p:txBody>
      </p:sp>
      <p:sp>
        <p:nvSpPr>
          <p:cNvPr id="8" name="Oval 7"/>
          <p:cNvSpPr/>
          <p:nvPr/>
        </p:nvSpPr>
        <p:spPr>
          <a:xfrm>
            <a:off x="3447830" y="2413069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2373509" y="3850614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4578254" y="3864828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" name="Straight Connector 10"/>
          <p:cNvCxnSpPr>
            <a:stCxn id="8" idx="3"/>
          </p:cNvCxnSpPr>
          <p:nvPr/>
        </p:nvCxnSpPr>
        <p:spPr>
          <a:xfrm flipH="1">
            <a:off x="2994078" y="3193558"/>
            <a:ext cx="587663" cy="684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8" idx="5"/>
          </p:cNvCxnSpPr>
          <p:nvPr/>
        </p:nvCxnSpPr>
        <p:spPr>
          <a:xfrm>
            <a:off x="4228319" y="3193558"/>
            <a:ext cx="637967" cy="720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3447830" y="4026193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Connector 13"/>
          <p:cNvCxnSpPr/>
          <p:nvPr/>
        </p:nvCxnSpPr>
        <p:spPr>
          <a:xfrm>
            <a:off x="3905030" y="3327469"/>
            <a:ext cx="0" cy="68975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567739" y="2602163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317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483521" y="4061698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300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2817847" y="4786181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762968" y="4817300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5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540027" y="5456024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60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641484" y="4254287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17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3922671" y="4938581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858343" y="4969700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5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748821" y="5561558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3 r 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150967" y="2450138"/>
            <a:ext cx="19915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300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10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935495" y="2450138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30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207738" y="3004006"/>
            <a:ext cx="15273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30 × 2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595812" y="3004006"/>
            <a:ext cx="7808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60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299641" y="2310890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63 r 2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2741553" y="2363622"/>
            <a:ext cx="457259" cy="376357"/>
          </a:xfrm>
          <a:prstGeom prst="roundRect">
            <a:avLst/>
          </a:prstGeom>
          <a:noFill/>
          <a:ln w="381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/>
          <p:cNvSpPr/>
          <p:nvPr/>
        </p:nvSpPr>
        <p:spPr>
          <a:xfrm>
            <a:off x="6441808" y="1705319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</a:rPr>
              <a:t>£2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78879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 animBg="1"/>
      <p:bldP spid="15" grpId="0"/>
      <p:bldP spid="16" grpId="0"/>
      <p:bldP spid="16" grpId="1"/>
      <p:bldP spid="18" grpId="0"/>
      <p:bldP spid="19" grpId="0"/>
      <p:bldP spid="20" grpId="0"/>
      <p:bldP spid="22" grpId="0"/>
      <p:bldP spid="23" grpId="0"/>
      <p:bldP spid="28" grpId="0"/>
      <p:bldP spid="29" grpId="0"/>
      <p:bldP spid="30" grpId="0"/>
      <p:bldP spid="31" grpId="0"/>
      <p:bldP spid="32" grpId="0"/>
      <p:bldP spid="33" grpId="0" animBg="1"/>
      <p:bldP spid="3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6 - 9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692632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1)		84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		85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3)		83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4)		490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7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287194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1)		84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		85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3)		83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4)		490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7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728130" y="927244"/>
            <a:ext cx="2498576" cy="2448272"/>
            <a:chOff x="268171" y="249049"/>
            <a:chExt cx="2498576" cy="2448272"/>
          </a:xfrm>
        </p:grpSpPr>
        <p:sp>
          <p:nvSpPr>
            <p:cNvPr id="6" name="Oval 5"/>
            <p:cNvSpPr/>
            <p:nvPr/>
          </p:nvSpPr>
          <p:spPr>
            <a:xfrm>
              <a:off x="1081963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68171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1852347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9" name="Straight Connector 8"/>
            <p:cNvCxnSpPr>
              <a:stCxn id="6" idx="3"/>
            </p:cNvCxnSpPr>
            <p:nvPr/>
          </p:nvCxnSpPr>
          <p:spPr>
            <a:xfrm flipH="1">
              <a:off x="844235" y="1029538"/>
              <a:ext cx="371639" cy="75338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stCxn id="6" idx="5"/>
            </p:cNvCxnSpPr>
            <p:nvPr/>
          </p:nvCxnSpPr>
          <p:spPr>
            <a:xfrm>
              <a:off x="1862452" y="1029537"/>
              <a:ext cx="349935" cy="756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Box 10"/>
          <p:cNvSpPr txBox="1"/>
          <p:nvPr/>
        </p:nvSpPr>
        <p:spPr>
          <a:xfrm>
            <a:off x="5744870" y="1143994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84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893880" y="2689451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60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5126041" y="3387181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069250" y="3360023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3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825115" y="4030255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20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7378" y="2693588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24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6736694" y="3375516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756691" y="3415860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3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575712" y="4068243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8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073805" y="334776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</a:rPr>
              <a:t>28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108979" y="1635451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</a:rPr>
              <a:t>28 r 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118984" y="2883073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</a:rPr>
              <a:t>27 r 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320649" y="4183748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</a:rPr>
              <a:t>70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67012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4" grpId="0"/>
      <p:bldP spid="15" grpId="0"/>
      <p:bldP spid="16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93747" y="1461827"/>
            <a:ext cx="1763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609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3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  <a:ea typeface="Cambria Math" panose="02040503050406030204" pitchFamily="18" charset="0"/>
              </a:rPr>
              <a:t> 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</p:txBody>
      </p:sp>
      <p:pic>
        <p:nvPicPr>
          <p:cNvPr id="15" name="Picture 14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6200" y="2532245"/>
            <a:ext cx="414429" cy="406222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2443356" y="1461827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2</a:t>
            </a:r>
          </a:p>
        </p:txBody>
      </p:sp>
      <p:pic>
        <p:nvPicPr>
          <p:cNvPr id="32" name="Picture 31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5309" y="2424284"/>
            <a:ext cx="414429" cy="406222"/>
          </a:xfrm>
          <a:prstGeom prst="rect">
            <a:avLst/>
          </a:prstGeom>
        </p:spPr>
      </p:pic>
      <p:pic>
        <p:nvPicPr>
          <p:cNvPr id="34" name="Picture 33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3897" y="2735356"/>
            <a:ext cx="414429" cy="406222"/>
          </a:xfrm>
          <a:prstGeom prst="rect">
            <a:avLst/>
          </a:prstGeom>
        </p:spPr>
      </p:pic>
      <p:pic>
        <p:nvPicPr>
          <p:cNvPr id="36" name="Picture 35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3897" y="2097943"/>
            <a:ext cx="414429" cy="406222"/>
          </a:xfrm>
          <a:prstGeom prst="rect">
            <a:avLst/>
          </a:prstGeom>
        </p:spPr>
      </p:pic>
      <p:pic>
        <p:nvPicPr>
          <p:cNvPr id="37" name="Picture 36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3812" y="2465545"/>
            <a:ext cx="414429" cy="406222"/>
          </a:xfrm>
          <a:prstGeom prst="rect">
            <a:avLst/>
          </a:prstGeom>
        </p:spPr>
      </p:pic>
      <p:pic>
        <p:nvPicPr>
          <p:cNvPr id="38" name="Picture 37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4923" y="2691149"/>
            <a:ext cx="414429" cy="406222"/>
          </a:xfrm>
          <a:prstGeom prst="rect">
            <a:avLst/>
          </a:prstGeom>
        </p:spPr>
      </p:pic>
      <p:pic>
        <p:nvPicPr>
          <p:cNvPr id="39" name="Picture 3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0609" y="3107360"/>
            <a:ext cx="414429" cy="406222"/>
          </a:xfrm>
          <a:prstGeom prst="rect">
            <a:avLst/>
          </a:prstGeom>
        </p:spPr>
      </p:pic>
      <p:pic>
        <p:nvPicPr>
          <p:cNvPr id="40" name="Picture 39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3594" y="3077584"/>
            <a:ext cx="414429" cy="406222"/>
          </a:xfrm>
          <a:prstGeom prst="rect">
            <a:avLst/>
          </a:prstGeom>
        </p:spPr>
      </p:pic>
      <p:pic>
        <p:nvPicPr>
          <p:cNvPr id="41" name="Picture 40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8592" y="2071308"/>
            <a:ext cx="414429" cy="406222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594" y="2155043"/>
            <a:ext cx="414000" cy="403803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8154" y="2136709"/>
            <a:ext cx="414000" cy="403803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239" y="2637666"/>
            <a:ext cx="414000" cy="403803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951" y="3055858"/>
            <a:ext cx="414000" cy="403803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1511" y="3037524"/>
            <a:ext cx="414000" cy="403803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25" y="2566877"/>
            <a:ext cx="414000" cy="403803"/>
          </a:xfrm>
          <a:prstGeom prst="rect">
            <a:avLst/>
          </a:prstGeom>
        </p:spPr>
      </p:pic>
      <p:graphicFrame>
        <p:nvGraphicFramePr>
          <p:cNvPr id="51" name="Tab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8711688"/>
              </p:ext>
            </p:extLst>
          </p:nvPr>
        </p:nvGraphicFramePr>
        <p:xfrm>
          <a:off x="4145313" y="1644879"/>
          <a:ext cx="3765644" cy="26132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2525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1357957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1235162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n-lt"/>
                        </a:rPr>
                        <a:t>H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n-lt"/>
                        </a:rPr>
                        <a:t>T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n-lt"/>
                        </a:rPr>
                        <a:t>O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71509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  <a:tr h="71509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63217013"/>
                  </a:ext>
                </a:extLst>
              </a:tr>
              <a:tr h="71509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22383452"/>
                  </a:ext>
                </a:extLst>
              </a:tr>
            </a:tbl>
          </a:graphicData>
        </a:graphic>
      </p:graphicFrame>
      <p:sp>
        <p:nvSpPr>
          <p:cNvPr id="52" name="Rounded Rectangle 51"/>
          <p:cNvSpPr/>
          <p:nvPr/>
        </p:nvSpPr>
        <p:spPr>
          <a:xfrm>
            <a:off x="5232400" y="1461827"/>
            <a:ext cx="1562100" cy="2983568"/>
          </a:xfrm>
          <a:prstGeom prst="roundRect">
            <a:avLst/>
          </a:prstGeom>
          <a:noFill/>
          <a:ln w="381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2643455" y="1461827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0</a:t>
            </a:r>
          </a:p>
        </p:txBody>
      </p:sp>
      <p:sp>
        <p:nvSpPr>
          <p:cNvPr id="54" name="Rectangle 53"/>
          <p:cNvSpPr/>
          <p:nvPr/>
        </p:nvSpPr>
        <p:spPr>
          <a:xfrm>
            <a:off x="2850524" y="1461827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5.55112E-17 L 0.43073 0.01759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528" y="880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2.22222E-6 L 0.3243 0.01713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215" y="8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7037E-7 L 0.43906 0.05347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944" y="2662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3.7037E-6 L 0.32066 0.06528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24" y="3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0 L 0.37101 0.09653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42" y="4815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22222E-6 L 0.36562 0.09931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81" y="4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1.85185E-6 L 0.42674 -0.02361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337" y="-1181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33333E-6 L 0.4224 0.02407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111" y="1204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2.96296E-6 L 0.46667 0.02778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333" y="13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59259E-6 L 0.57413 0.0676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698" y="3380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22222E-6 L 0.38125 0.0382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62" y="1898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3.7037E-7 L 0.46146 0.07732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73" y="38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7.40741E-7 L 0.53923 0.1412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962" y="7060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2.22222E-6 L 0.51424 0.08588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712" y="4282"/>
                                    </p:animMotion>
                                  </p:childTnLst>
                                </p:cTn>
                              </p:par>
                              <p:par>
                                <p:cTn id="9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11111E-6 L 0.42239 0.08403 " pathEditMode="relative" rAng="0" ptsTypes="AA">
                                      <p:cBhvr>
                                        <p:cTn id="91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111" y="41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52" grpId="0" animBg="1"/>
      <p:bldP spid="53" grpId="0"/>
      <p:bldP spid="5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18159" y="368575"/>
            <a:ext cx="1763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576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4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  <a:ea typeface="Cambria Math" panose="02040503050406030204" pitchFamily="18" charset="0"/>
              </a:rPr>
              <a:t> 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</p:txBody>
      </p:sp>
      <p:pic>
        <p:nvPicPr>
          <p:cNvPr id="4" name="Picture 3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9659" y="2071766"/>
            <a:ext cx="414429" cy="40622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25483" y="368575"/>
            <a:ext cx="68961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</a:rPr>
              <a:t>144</a:t>
            </a:r>
          </a:p>
        </p:txBody>
      </p:sp>
      <p:pic>
        <p:nvPicPr>
          <p:cNvPr id="6" name="Picture 5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9155" y="1165591"/>
            <a:ext cx="414429" cy="406222"/>
          </a:xfrm>
          <a:prstGeom prst="rect">
            <a:avLst/>
          </a:prstGeom>
        </p:spPr>
      </p:pic>
      <p:pic>
        <p:nvPicPr>
          <p:cNvPr id="7" name="Picture 6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0031" y="1428094"/>
            <a:ext cx="414429" cy="406222"/>
          </a:xfrm>
          <a:prstGeom prst="rect">
            <a:avLst/>
          </a:prstGeom>
        </p:spPr>
      </p:pic>
      <p:pic>
        <p:nvPicPr>
          <p:cNvPr id="8" name="Picture 7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2840" y="636403"/>
            <a:ext cx="414429" cy="406222"/>
          </a:xfrm>
          <a:prstGeom prst="rect">
            <a:avLst/>
          </a:prstGeom>
        </p:spPr>
      </p:pic>
      <p:pic>
        <p:nvPicPr>
          <p:cNvPr id="9" name="Picture 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7302" y="896627"/>
            <a:ext cx="414429" cy="406222"/>
          </a:xfrm>
          <a:prstGeom prst="rect">
            <a:avLst/>
          </a:prstGeom>
        </p:spPr>
      </p:pic>
      <p:pic>
        <p:nvPicPr>
          <p:cNvPr id="13" name="Picture 12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3014" y="1720234"/>
            <a:ext cx="414429" cy="40622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938" y="896813"/>
            <a:ext cx="414000" cy="40380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498" y="878479"/>
            <a:ext cx="414000" cy="40380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83" y="1379436"/>
            <a:ext cx="414000" cy="40380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295" y="1797628"/>
            <a:ext cx="414000" cy="403803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2912" y="1308647"/>
            <a:ext cx="414000" cy="403803"/>
          </a:xfrm>
          <a:prstGeom prst="rect">
            <a:avLst/>
          </a:prstGeom>
        </p:spPr>
      </p:pic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4438368"/>
              </p:ext>
            </p:extLst>
          </p:nvPr>
        </p:nvGraphicFramePr>
        <p:xfrm>
          <a:off x="4169725" y="551627"/>
          <a:ext cx="3765644" cy="3328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2525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1357957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1235162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n-lt"/>
                        </a:rPr>
                        <a:t>H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n-lt"/>
                        </a:rPr>
                        <a:t>T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n-lt"/>
                        </a:rPr>
                        <a:t>O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71509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  <a:tr h="71509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63217013"/>
                  </a:ext>
                </a:extLst>
              </a:tr>
              <a:tr h="71509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22383452"/>
                  </a:ext>
                </a:extLst>
              </a:tr>
              <a:tr h="71509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7307420"/>
                  </a:ext>
                </a:extLst>
              </a:tr>
            </a:tbl>
          </a:graphicData>
        </a:graphic>
      </p:graphicFrame>
      <p:pic>
        <p:nvPicPr>
          <p:cNvPr id="24" name="Picture 2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7814" y="1454459"/>
            <a:ext cx="414000" cy="403803"/>
          </a:xfrm>
          <a:prstGeom prst="rect">
            <a:avLst/>
          </a:prstGeom>
        </p:spPr>
      </p:pic>
      <p:grpSp>
        <p:nvGrpSpPr>
          <p:cNvPr id="26" name="Group 25"/>
          <p:cNvGrpSpPr/>
          <p:nvPr/>
        </p:nvGrpSpPr>
        <p:grpSpPr>
          <a:xfrm>
            <a:off x="711159" y="2570175"/>
            <a:ext cx="3119145" cy="2527524"/>
            <a:chOff x="4671511" y="249049"/>
            <a:chExt cx="3119145" cy="2527524"/>
          </a:xfrm>
        </p:grpSpPr>
        <p:sp>
          <p:nvSpPr>
            <p:cNvPr id="27" name="Oval 26"/>
            <p:cNvSpPr/>
            <p:nvPr/>
          </p:nvSpPr>
          <p:spPr>
            <a:xfrm>
              <a:off x="5745832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Oval 27"/>
            <p:cNvSpPr/>
            <p:nvPr/>
          </p:nvSpPr>
          <p:spPr>
            <a:xfrm>
              <a:off x="4671511" y="1686594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Oval 28"/>
            <p:cNvSpPr/>
            <p:nvPr/>
          </p:nvSpPr>
          <p:spPr>
            <a:xfrm>
              <a:off x="6876256" y="1700808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0" name="Straight Connector 29"/>
            <p:cNvCxnSpPr>
              <a:stCxn id="27" idx="3"/>
            </p:cNvCxnSpPr>
            <p:nvPr/>
          </p:nvCxnSpPr>
          <p:spPr>
            <a:xfrm flipH="1">
              <a:off x="5292080" y="1029538"/>
              <a:ext cx="587663" cy="684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27" idx="5"/>
            </p:cNvCxnSpPr>
            <p:nvPr/>
          </p:nvCxnSpPr>
          <p:spPr>
            <a:xfrm>
              <a:off x="6526321" y="1029538"/>
              <a:ext cx="637967" cy="72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Oval 31"/>
            <p:cNvSpPr/>
            <p:nvPr/>
          </p:nvSpPr>
          <p:spPr>
            <a:xfrm>
              <a:off x="5745832" y="1862173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3" name="Straight Connector 32"/>
            <p:cNvCxnSpPr/>
            <p:nvPr/>
          </p:nvCxnSpPr>
          <p:spPr>
            <a:xfrm>
              <a:off x="6203032" y="1163449"/>
              <a:ext cx="0" cy="68975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5" name="Picture 3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9593" y="906073"/>
            <a:ext cx="414000" cy="403803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7066" y="1343585"/>
            <a:ext cx="414000" cy="403803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0260" y="1202802"/>
            <a:ext cx="414000" cy="403803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6568" y="951145"/>
            <a:ext cx="414000" cy="403803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7906" y="1917612"/>
            <a:ext cx="414000" cy="403803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2111" y="1853052"/>
            <a:ext cx="414000" cy="403803"/>
          </a:xfrm>
          <a:prstGeom prst="rect">
            <a:avLst/>
          </a:prstGeom>
        </p:spPr>
      </p:pic>
      <p:sp>
        <p:nvSpPr>
          <p:cNvPr id="74" name="TextBox 73"/>
          <p:cNvSpPr txBox="1"/>
          <p:nvPr/>
        </p:nvSpPr>
        <p:spPr>
          <a:xfrm>
            <a:off x="1905389" y="2759269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576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821171" y="4218804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400</a:t>
            </a:r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1155497" y="4943287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1188526" y="4974406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4</a:t>
            </a:r>
          </a:p>
        </p:txBody>
      </p:sp>
      <p:sp>
        <p:nvSpPr>
          <p:cNvPr id="78" name="Rectangle 77"/>
          <p:cNvSpPr/>
          <p:nvPr/>
        </p:nvSpPr>
        <p:spPr>
          <a:xfrm>
            <a:off x="794345" y="5571890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100</a:t>
            </a:r>
          </a:p>
        </p:txBody>
      </p:sp>
      <p:pic>
        <p:nvPicPr>
          <p:cNvPr id="79" name="Picture 7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539" y="1780380"/>
            <a:ext cx="414000" cy="403803"/>
          </a:xfrm>
          <a:prstGeom prst="rect">
            <a:avLst/>
          </a:prstGeom>
        </p:spPr>
      </p:pic>
      <p:pic>
        <p:nvPicPr>
          <p:cNvPr id="80" name="Picture 7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780" y="1795008"/>
            <a:ext cx="414000" cy="403803"/>
          </a:xfrm>
          <a:prstGeom prst="rect">
            <a:avLst/>
          </a:prstGeom>
        </p:spPr>
      </p:pic>
      <p:pic>
        <p:nvPicPr>
          <p:cNvPr id="81" name="Picture 8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222" y="965383"/>
            <a:ext cx="414000" cy="403803"/>
          </a:xfrm>
          <a:prstGeom prst="rect">
            <a:avLst/>
          </a:prstGeom>
        </p:spPr>
      </p:pic>
      <p:pic>
        <p:nvPicPr>
          <p:cNvPr id="82" name="Picture 8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478" y="1298625"/>
            <a:ext cx="414000" cy="403803"/>
          </a:xfrm>
          <a:prstGeom prst="rect">
            <a:avLst/>
          </a:prstGeom>
        </p:spPr>
      </p:pic>
      <p:pic>
        <p:nvPicPr>
          <p:cNvPr id="83" name="Picture 8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962" y="1553059"/>
            <a:ext cx="414000" cy="403803"/>
          </a:xfrm>
          <a:prstGeom prst="rect">
            <a:avLst/>
          </a:prstGeom>
        </p:spPr>
      </p:pic>
      <p:pic>
        <p:nvPicPr>
          <p:cNvPr id="84" name="Picture 8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44" y="1511655"/>
            <a:ext cx="414000" cy="403803"/>
          </a:xfrm>
          <a:prstGeom prst="rect">
            <a:avLst/>
          </a:prstGeom>
        </p:spPr>
      </p:pic>
      <p:pic>
        <p:nvPicPr>
          <p:cNvPr id="85" name="Picture 8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698" y="1293425"/>
            <a:ext cx="414000" cy="403803"/>
          </a:xfrm>
          <a:prstGeom prst="rect">
            <a:avLst/>
          </a:prstGeom>
        </p:spPr>
      </p:pic>
      <p:pic>
        <p:nvPicPr>
          <p:cNvPr id="86" name="Picture 8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780" y="859610"/>
            <a:ext cx="414000" cy="403803"/>
          </a:xfrm>
          <a:prstGeom prst="rect">
            <a:avLst/>
          </a:prstGeom>
        </p:spPr>
      </p:pic>
      <p:pic>
        <p:nvPicPr>
          <p:cNvPr id="87" name="Picture 8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596" y="782828"/>
            <a:ext cx="414000" cy="403803"/>
          </a:xfrm>
          <a:prstGeom prst="rect">
            <a:avLst/>
          </a:prstGeom>
        </p:spPr>
      </p:pic>
      <p:pic>
        <p:nvPicPr>
          <p:cNvPr id="88" name="Picture 8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408" y="1147938"/>
            <a:ext cx="414000" cy="403803"/>
          </a:xfrm>
          <a:prstGeom prst="rect">
            <a:avLst/>
          </a:prstGeom>
        </p:spPr>
      </p:pic>
      <p:sp>
        <p:nvSpPr>
          <p:cNvPr id="89" name="TextBox 88"/>
          <p:cNvSpPr txBox="1"/>
          <p:nvPr/>
        </p:nvSpPr>
        <p:spPr>
          <a:xfrm>
            <a:off x="1905389" y="4394869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160</a:t>
            </a:r>
          </a:p>
        </p:txBody>
      </p:sp>
      <p:cxnSp>
        <p:nvCxnSpPr>
          <p:cNvPr id="90" name="Straight Arrow Connector 89"/>
          <p:cNvCxnSpPr/>
          <p:nvPr/>
        </p:nvCxnSpPr>
        <p:spPr>
          <a:xfrm>
            <a:off x="2260321" y="5095687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2293350" y="5126806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4</a:t>
            </a:r>
          </a:p>
        </p:txBody>
      </p:sp>
      <p:sp>
        <p:nvSpPr>
          <p:cNvPr id="92" name="Rectangle 91"/>
          <p:cNvSpPr/>
          <p:nvPr/>
        </p:nvSpPr>
        <p:spPr>
          <a:xfrm>
            <a:off x="1992881" y="5711504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40</a:t>
            </a:r>
          </a:p>
        </p:txBody>
      </p:sp>
      <p:pic>
        <p:nvPicPr>
          <p:cNvPr id="95" name="Picture 94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8778" y="1287315"/>
            <a:ext cx="414429" cy="406222"/>
          </a:xfrm>
          <a:prstGeom prst="rect">
            <a:avLst/>
          </a:prstGeom>
        </p:spPr>
      </p:pic>
      <p:pic>
        <p:nvPicPr>
          <p:cNvPr id="96" name="Picture 95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3207" y="1188008"/>
            <a:ext cx="414429" cy="406222"/>
          </a:xfrm>
          <a:prstGeom prst="rect">
            <a:avLst/>
          </a:prstGeom>
        </p:spPr>
      </p:pic>
      <p:pic>
        <p:nvPicPr>
          <p:cNvPr id="97" name="Picture 96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22072" y="907512"/>
            <a:ext cx="414429" cy="406222"/>
          </a:xfrm>
          <a:prstGeom prst="rect">
            <a:avLst/>
          </a:prstGeom>
        </p:spPr>
      </p:pic>
      <p:pic>
        <p:nvPicPr>
          <p:cNvPr id="98" name="Picture 97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4649" y="796588"/>
            <a:ext cx="414429" cy="406222"/>
          </a:xfrm>
          <a:prstGeom prst="rect">
            <a:avLst/>
          </a:prstGeom>
        </p:spPr>
      </p:pic>
      <p:pic>
        <p:nvPicPr>
          <p:cNvPr id="99" name="Picture 9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2881" y="1164624"/>
            <a:ext cx="414429" cy="406222"/>
          </a:xfrm>
          <a:prstGeom prst="rect">
            <a:avLst/>
          </a:prstGeom>
        </p:spPr>
      </p:pic>
      <p:pic>
        <p:nvPicPr>
          <p:cNvPr id="100" name="Picture 99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6367" y="2088849"/>
            <a:ext cx="414429" cy="406222"/>
          </a:xfrm>
          <a:prstGeom prst="rect">
            <a:avLst/>
          </a:prstGeom>
        </p:spPr>
      </p:pic>
      <p:pic>
        <p:nvPicPr>
          <p:cNvPr id="101" name="Picture 100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0796" y="1989542"/>
            <a:ext cx="414429" cy="406222"/>
          </a:xfrm>
          <a:prstGeom prst="rect">
            <a:avLst/>
          </a:prstGeom>
        </p:spPr>
      </p:pic>
      <p:pic>
        <p:nvPicPr>
          <p:cNvPr id="102" name="Picture 101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9661" y="1709046"/>
            <a:ext cx="414429" cy="406222"/>
          </a:xfrm>
          <a:prstGeom prst="rect">
            <a:avLst/>
          </a:prstGeom>
        </p:spPr>
      </p:pic>
      <p:pic>
        <p:nvPicPr>
          <p:cNvPr id="103" name="Picture 102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2238" y="1598122"/>
            <a:ext cx="414429" cy="406222"/>
          </a:xfrm>
          <a:prstGeom prst="rect">
            <a:avLst/>
          </a:prstGeom>
        </p:spPr>
      </p:pic>
      <p:pic>
        <p:nvPicPr>
          <p:cNvPr id="104" name="Picture 103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0470" y="1966158"/>
            <a:ext cx="414429" cy="406222"/>
          </a:xfrm>
          <a:prstGeom prst="rect">
            <a:avLst/>
          </a:prstGeom>
        </p:spPr>
      </p:pic>
      <p:sp>
        <p:nvSpPr>
          <p:cNvPr id="105" name="TextBox 104"/>
          <p:cNvSpPr txBox="1"/>
          <p:nvPr/>
        </p:nvSpPr>
        <p:spPr>
          <a:xfrm>
            <a:off x="3118467" y="4255255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16</a:t>
            </a:r>
          </a:p>
        </p:txBody>
      </p:sp>
      <p:cxnSp>
        <p:nvCxnSpPr>
          <p:cNvPr id="106" name="Straight Arrow Connector 105"/>
          <p:cNvCxnSpPr/>
          <p:nvPr/>
        </p:nvCxnSpPr>
        <p:spPr>
          <a:xfrm>
            <a:off x="3384742" y="4956073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/>
          <p:cNvSpPr txBox="1"/>
          <p:nvPr/>
        </p:nvSpPr>
        <p:spPr>
          <a:xfrm>
            <a:off x="3417771" y="4987192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4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3203936" y="5571890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45762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81481E-6 L 0.40312 0.2490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156" y="1245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59259E-6 L 0.3441 0.04444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05" y="222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4.44444E-6 L 0.41181 0.2793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590" y="13958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11111E-6 L 0.35764 0.0865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882" y="4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4.07407E-6 L 0.35503 0.01366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43" y="671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11111E-6 L 0.41789 0.01458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85" y="718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44444E-6 L 0.37744 0.00717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872" y="347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48148E-6 L 0.38472 -0.00694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236" y="-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77556E-17 L 0.4934 0.06366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670" y="3171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81481E-6 L 0.43836 0.08171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910" y="4074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22222E-6 L 0.38871 0.0162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27" y="810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96296E-6 L 0.29791 -0.0169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896" y="-8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7037E-6 L 0.44063 0.09399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31" y="4699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96296E-6 L 0.56667 0.17106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333" y="8542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48148E-6 L 0.55955 0.24236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969" y="12106"/>
                                    </p:animMotion>
                                  </p:childTnLst>
                                </p:cTn>
                              </p:par>
                              <p:par>
                                <p:cTn id="9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7.40741E-7 L 0.50973 0.23449 " pathEditMode="relative" rAng="0" ptsTypes="AA">
                                      <p:cBhvr>
                                        <p:cTn id="96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486" y="117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1.11111E-6 L 0.60799 0.24537 " pathEditMode="relative" rAng="0" ptsTypes="AA">
                                      <p:cBhvr>
                                        <p:cTn id="100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399" y="12269"/>
                                    </p:animMotion>
                                  </p:childTnLst>
                                </p:cTn>
                              </p:par>
                              <p:par>
                                <p:cTn id="10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11111E-6 L 0.56823 0.36643 " pathEditMode="relative" rAng="0" ptsTypes="AA">
                                      <p:cBhvr>
                                        <p:cTn id="102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403" y="18310"/>
                                    </p:animMotion>
                                  </p:childTnLst>
                                </p:cTn>
                              </p:par>
                              <p:par>
                                <p:cTn id="10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1.48148E-6 L 0.61319 0.2419 " pathEditMode="relative" rAng="0" ptsTypes="AA">
                                      <p:cBhvr>
                                        <p:cTn id="104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660" y="12083"/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44444E-6 L 0.51302 0.27569 " pathEditMode="relative" rAng="0" ptsTypes="AA">
                                      <p:cBhvr>
                                        <p:cTn id="106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642" y="137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33333E-6 L 0.52569 0.07338 " pathEditMode="relative" rAng="0" ptsTypes="AA">
                                      <p:cBhvr>
                                        <p:cTn id="161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285" y="3657"/>
                                    </p:animMotion>
                                  </p:childTnLst>
                                </p:cTn>
                              </p:par>
                              <p:par>
                                <p:cTn id="16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7037E-6 L 0.35035 0.05301 " pathEditMode="relative" rAng="0" ptsTypes="AA">
                                      <p:cBhvr>
                                        <p:cTn id="16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17" y="2639"/>
                                    </p:animMotion>
                                  </p:childTnLst>
                                </p:cTn>
                              </p:par>
                              <p:par>
                                <p:cTn id="16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33333E-6 L 0.42552 0.05926 " pathEditMode="relative" rAng="0" ptsTypes="AA">
                                      <p:cBhvr>
                                        <p:cTn id="16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267" y="2963"/>
                                    </p:animMotion>
                                  </p:childTnLst>
                                </p:cTn>
                              </p:par>
                              <p:par>
                                <p:cTn id="16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96296E-6 L 0.39462 -0.02408 " pathEditMode="relative" rAng="0" ptsTypes="AA">
                                      <p:cBhvr>
                                        <p:cTn id="16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22" y="-12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2.22222E-6 L 0.46302 0.11898 " pathEditMode="relative" rAng="0" ptsTypes="AA">
                                      <p:cBhvr>
                                        <p:cTn id="171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142" y="5949"/>
                                    </p:animMotion>
                                  </p:childTnLst>
                                </p:cTn>
                              </p:par>
                              <p:par>
                                <p:cTn id="17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1.48148E-6 L 0.46493 0.08588 " pathEditMode="relative" rAng="0" ptsTypes="AA">
                                      <p:cBhvr>
                                        <p:cTn id="17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47" y="4282"/>
                                    </p:animMotion>
                                  </p:childTnLst>
                                </p:cTn>
                              </p:par>
                              <p:par>
                                <p:cTn id="17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07407E-6 L 0.34723 0.0051 " pathEditMode="relative" rAng="0" ptsTypes="AA">
                                      <p:cBhvr>
                                        <p:cTn id="17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61" y="255"/>
                                    </p:animMotion>
                                  </p:childTnLst>
                                </p:cTn>
                              </p:par>
                              <p:par>
                                <p:cTn id="17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2.96296E-6 L 0.43646 -0.04907 " pathEditMode="relative" rAng="0" ptsTypes="AA">
                                      <p:cBhvr>
                                        <p:cTn id="17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823" y="-24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7.40741E-7 L 0.50382 0.09606 " pathEditMode="relative" rAng="0" ptsTypes="AA">
                                      <p:cBhvr>
                                        <p:cTn id="181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191" y="4792"/>
                                    </p:animMotion>
                                  </p:childTnLst>
                                </p:cTn>
                              </p:par>
                              <p:par>
                                <p:cTn id="18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07407E-6 L 0.48212 0.06504 " pathEditMode="relative" rAng="0" ptsTypes="AA">
                                      <p:cBhvr>
                                        <p:cTn id="183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097" y="3241"/>
                                    </p:animMotion>
                                  </p:childTnLst>
                                </p:cTn>
                              </p:par>
                              <p:par>
                                <p:cTn id="18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7037E-6 L 0.55781 0.15162 " pathEditMode="relative" rAng="0" ptsTypes="AA">
                                      <p:cBhvr>
                                        <p:cTn id="185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82" y="7569"/>
                                    </p:animMotion>
                                  </p:childTnLst>
                                </p:cTn>
                              </p:par>
                              <p:par>
                                <p:cTn id="18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1.48148E-6 L 0.43073 0.12384 " pathEditMode="relative" rAng="0" ptsTypes="AA">
                                      <p:cBhvr>
                                        <p:cTn id="187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528" y="61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1.11111E-6 L 0.51216 0.31389 " pathEditMode="relative" rAng="0" ptsTypes="AA">
                                      <p:cBhvr>
                                        <p:cTn id="191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608" y="15694"/>
                                    </p:animMotion>
                                  </p:childTnLst>
                                </p:cTn>
                              </p:par>
                              <p:par>
                                <p:cTn id="19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96296E-6 L 0.56632 0.3662 " pathEditMode="relative" rAng="0" ptsTypes="AA">
                                      <p:cBhvr>
                                        <p:cTn id="193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316" y="18310"/>
                                    </p:animMotion>
                                  </p:childTnLst>
                                </p:cTn>
                              </p:par>
                              <p:par>
                                <p:cTn id="19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2.96296E-6 L 0.51597 0.29421 " pathEditMode="relative" rAng="0" ptsTypes="AA">
                                      <p:cBhvr>
                                        <p:cTn id="195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799" y="14699"/>
                                    </p:animMotion>
                                  </p:childTnLst>
                                </p:cTn>
                              </p:par>
                              <p:par>
                                <p:cTn id="19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7037E-6 L 0.56649 0.17361 " pathEditMode="relative" rAng="0" ptsTypes="AA">
                                      <p:cBhvr>
                                        <p:cTn id="197" dur="2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316" y="86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4" grpId="0"/>
      <p:bldP spid="75" grpId="0"/>
      <p:bldP spid="77" grpId="0"/>
      <p:bldP spid="78" grpId="0"/>
      <p:bldP spid="89" grpId="0"/>
      <p:bldP spid="91" grpId="0"/>
      <p:bldP spid="92" grpId="0"/>
      <p:bldP spid="105" grpId="0"/>
      <p:bldP spid="107" grpId="0"/>
      <p:bldP spid="10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92205" y="408152"/>
            <a:ext cx="1763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115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5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  <a:ea typeface="Cambria Math" panose="02040503050406030204" pitchFamily="18" charset="0"/>
              </a:rPr>
              <a:t> 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2525483" y="413630"/>
            <a:ext cx="52129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</a:rPr>
              <a:t>23</a:t>
            </a:r>
          </a:p>
        </p:txBody>
      </p:sp>
      <p:pic>
        <p:nvPicPr>
          <p:cNvPr id="6" name="Picture 5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9155" y="1165591"/>
            <a:ext cx="414429" cy="406222"/>
          </a:xfrm>
          <a:prstGeom prst="rect">
            <a:avLst/>
          </a:prstGeom>
        </p:spPr>
      </p:pic>
      <p:pic>
        <p:nvPicPr>
          <p:cNvPr id="7" name="Picture 6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0031" y="1428094"/>
            <a:ext cx="414429" cy="406222"/>
          </a:xfrm>
          <a:prstGeom prst="rect">
            <a:avLst/>
          </a:prstGeom>
        </p:spPr>
      </p:pic>
      <p:pic>
        <p:nvPicPr>
          <p:cNvPr id="8" name="Picture 7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2840" y="636403"/>
            <a:ext cx="414429" cy="406222"/>
          </a:xfrm>
          <a:prstGeom prst="rect">
            <a:avLst/>
          </a:prstGeom>
        </p:spPr>
      </p:pic>
      <p:pic>
        <p:nvPicPr>
          <p:cNvPr id="9" name="Picture 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7302" y="896627"/>
            <a:ext cx="414429" cy="40622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2912" y="1308647"/>
            <a:ext cx="414000" cy="403803"/>
          </a:xfrm>
          <a:prstGeom prst="rect">
            <a:avLst/>
          </a:prstGeom>
        </p:spPr>
      </p:pic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4151237"/>
              </p:ext>
            </p:extLst>
          </p:nvPr>
        </p:nvGraphicFramePr>
        <p:xfrm>
          <a:off x="4169725" y="551627"/>
          <a:ext cx="3765644" cy="40434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2525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1357957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1235162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n-lt"/>
                        </a:rPr>
                        <a:t>H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n-lt"/>
                        </a:rPr>
                        <a:t>T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n-lt"/>
                        </a:rPr>
                        <a:t>O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71509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  <a:tr h="71509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63217013"/>
                  </a:ext>
                </a:extLst>
              </a:tr>
              <a:tr h="71509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22383452"/>
                  </a:ext>
                </a:extLst>
              </a:tr>
              <a:tr h="71509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7307420"/>
                  </a:ext>
                </a:extLst>
              </a:tr>
              <a:tr h="71509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06953943"/>
                  </a:ext>
                </a:extLst>
              </a:tr>
            </a:tbl>
          </a:graphicData>
        </a:graphic>
      </p:graphicFrame>
      <p:pic>
        <p:nvPicPr>
          <p:cNvPr id="27" name="Picture 2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92" y="1328293"/>
            <a:ext cx="414000" cy="403803"/>
          </a:xfrm>
          <a:prstGeom prst="rect">
            <a:avLst/>
          </a:prstGeom>
        </p:spPr>
      </p:pic>
      <p:pic>
        <p:nvPicPr>
          <p:cNvPr id="54" name="Picture 53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1098" y="1723870"/>
            <a:ext cx="414429" cy="406222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612" y="1164861"/>
            <a:ext cx="414000" cy="403803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714" y="1164860"/>
            <a:ext cx="414000" cy="403803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174" y="818099"/>
            <a:ext cx="414000" cy="403803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510" y="1852262"/>
            <a:ext cx="414000" cy="403803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8612" y="1852261"/>
            <a:ext cx="414000" cy="403803"/>
          </a:xfrm>
          <a:prstGeom prst="rect">
            <a:avLst/>
          </a:prstGeom>
        </p:spPr>
      </p:pic>
      <p:pic>
        <p:nvPicPr>
          <p:cNvPr id="70" name="Picture 6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072" y="1505500"/>
            <a:ext cx="414000" cy="403803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082" y="1869967"/>
            <a:ext cx="414000" cy="403803"/>
          </a:xfrm>
          <a:prstGeom prst="rect">
            <a:avLst/>
          </a:prstGeom>
        </p:spPr>
      </p:pic>
      <p:pic>
        <p:nvPicPr>
          <p:cNvPr id="72" name="Picture 7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6542" y="1523206"/>
            <a:ext cx="414000" cy="403803"/>
          </a:xfrm>
          <a:prstGeom prst="rect">
            <a:avLst/>
          </a:prstGeom>
        </p:spPr>
      </p:pic>
      <p:pic>
        <p:nvPicPr>
          <p:cNvPr id="73" name="Picture 7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1320" y="1194151"/>
            <a:ext cx="414000" cy="403803"/>
          </a:xfrm>
          <a:prstGeom prst="rect">
            <a:avLst/>
          </a:prstGeom>
        </p:spPr>
      </p:pic>
      <p:pic>
        <p:nvPicPr>
          <p:cNvPr id="74" name="Picture 7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0780" y="847390"/>
            <a:ext cx="414000" cy="403803"/>
          </a:xfrm>
          <a:prstGeom prst="rect">
            <a:avLst/>
          </a:prstGeom>
        </p:spPr>
      </p:pic>
      <p:pic>
        <p:nvPicPr>
          <p:cNvPr id="75" name="Picture 74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8373" y="1351024"/>
            <a:ext cx="414429" cy="406222"/>
          </a:xfrm>
          <a:prstGeom prst="rect">
            <a:avLst/>
          </a:prstGeom>
        </p:spPr>
      </p:pic>
      <p:pic>
        <p:nvPicPr>
          <p:cNvPr id="76" name="Picture 75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249" y="1613527"/>
            <a:ext cx="414429" cy="406222"/>
          </a:xfrm>
          <a:prstGeom prst="rect">
            <a:avLst/>
          </a:prstGeom>
        </p:spPr>
      </p:pic>
      <p:pic>
        <p:nvPicPr>
          <p:cNvPr id="77" name="Picture 76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2058" y="821836"/>
            <a:ext cx="414429" cy="406222"/>
          </a:xfrm>
          <a:prstGeom prst="rect">
            <a:avLst/>
          </a:prstGeom>
        </p:spPr>
      </p:pic>
      <p:pic>
        <p:nvPicPr>
          <p:cNvPr id="78" name="Picture 77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6520" y="1082060"/>
            <a:ext cx="414429" cy="406222"/>
          </a:xfrm>
          <a:prstGeom prst="rect">
            <a:avLst/>
          </a:prstGeom>
        </p:spPr>
      </p:pic>
      <p:pic>
        <p:nvPicPr>
          <p:cNvPr id="79" name="Picture 7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0316" y="1909303"/>
            <a:ext cx="414429" cy="406222"/>
          </a:xfrm>
          <a:prstGeom prst="rect">
            <a:avLst/>
          </a:prstGeom>
        </p:spPr>
      </p:pic>
      <p:pic>
        <p:nvPicPr>
          <p:cNvPr id="80" name="Picture 79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7021" y="1471212"/>
            <a:ext cx="414429" cy="406222"/>
          </a:xfrm>
          <a:prstGeom prst="rect">
            <a:avLst/>
          </a:prstGeom>
        </p:spPr>
      </p:pic>
      <p:pic>
        <p:nvPicPr>
          <p:cNvPr id="81" name="Picture 80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7897" y="1733715"/>
            <a:ext cx="414429" cy="406222"/>
          </a:xfrm>
          <a:prstGeom prst="rect">
            <a:avLst/>
          </a:prstGeom>
        </p:spPr>
      </p:pic>
      <p:pic>
        <p:nvPicPr>
          <p:cNvPr id="82" name="Picture 81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0706" y="942024"/>
            <a:ext cx="414429" cy="406222"/>
          </a:xfrm>
          <a:prstGeom prst="rect">
            <a:avLst/>
          </a:prstGeom>
        </p:spPr>
      </p:pic>
      <p:pic>
        <p:nvPicPr>
          <p:cNvPr id="83" name="Picture 82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168" y="1202248"/>
            <a:ext cx="414429" cy="406222"/>
          </a:xfrm>
          <a:prstGeom prst="rect">
            <a:avLst/>
          </a:prstGeom>
        </p:spPr>
      </p:pic>
      <p:pic>
        <p:nvPicPr>
          <p:cNvPr id="84" name="Picture 83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8964" y="2029491"/>
            <a:ext cx="414429" cy="406222"/>
          </a:xfrm>
          <a:prstGeom prst="rect">
            <a:avLst/>
          </a:prstGeom>
        </p:spPr>
      </p:pic>
      <p:grpSp>
        <p:nvGrpSpPr>
          <p:cNvPr id="86" name="Group 85"/>
          <p:cNvGrpSpPr/>
          <p:nvPr/>
        </p:nvGrpSpPr>
        <p:grpSpPr>
          <a:xfrm>
            <a:off x="1044264" y="2516471"/>
            <a:ext cx="2498576" cy="2448272"/>
            <a:chOff x="268171" y="249049"/>
            <a:chExt cx="2498576" cy="2448272"/>
          </a:xfrm>
        </p:grpSpPr>
        <p:sp>
          <p:nvSpPr>
            <p:cNvPr id="87" name="Oval 86"/>
            <p:cNvSpPr/>
            <p:nvPr/>
          </p:nvSpPr>
          <p:spPr>
            <a:xfrm>
              <a:off x="1081963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Oval 87"/>
            <p:cNvSpPr/>
            <p:nvPr/>
          </p:nvSpPr>
          <p:spPr>
            <a:xfrm>
              <a:off x="268171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Oval 88"/>
            <p:cNvSpPr/>
            <p:nvPr/>
          </p:nvSpPr>
          <p:spPr>
            <a:xfrm>
              <a:off x="1852347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90" name="Straight Connector 89"/>
            <p:cNvCxnSpPr>
              <a:stCxn id="87" idx="3"/>
            </p:cNvCxnSpPr>
            <p:nvPr/>
          </p:nvCxnSpPr>
          <p:spPr>
            <a:xfrm flipH="1">
              <a:off x="844235" y="1029538"/>
              <a:ext cx="371639" cy="75338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>
              <a:stCxn id="87" idx="5"/>
            </p:cNvCxnSpPr>
            <p:nvPr/>
          </p:nvCxnSpPr>
          <p:spPr>
            <a:xfrm>
              <a:off x="1862452" y="1029537"/>
              <a:ext cx="349935" cy="756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2" name="TextBox 91"/>
          <p:cNvSpPr txBox="1"/>
          <p:nvPr/>
        </p:nvSpPr>
        <p:spPr>
          <a:xfrm>
            <a:off x="1946746" y="2692981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115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1135321" y="4238186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100</a:t>
            </a:r>
          </a:p>
        </p:txBody>
      </p:sp>
      <p:cxnSp>
        <p:nvCxnSpPr>
          <p:cNvPr id="94" name="Straight Arrow Connector 93"/>
          <p:cNvCxnSpPr/>
          <p:nvPr/>
        </p:nvCxnSpPr>
        <p:spPr>
          <a:xfrm>
            <a:off x="1442175" y="4976408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1385384" y="4949250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5</a:t>
            </a:r>
          </a:p>
        </p:txBody>
      </p:sp>
      <p:sp>
        <p:nvSpPr>
          <p:cNvPr id="96" name="Rectangle 95"/>
          <p:cNvSpPr/>
          <p:nvPr/>
        </p:nvSpPr>
        <p:spPr>
          <a:xfrm>
            <a:off x="1141249" y="5619482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20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2821133" y="4245933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15</a:t>
            </a:r>
          </a:p>
        </p:txBody>
      </p:sp>
      <p:cxnSp>
        <p:nvCxnSpPr>
          <p:cNvPr id="98" name="Straight Arrow Connector 97"/>
          <p:cNvCxnSpPr/>
          <p:nvPr/>
        </p:nvCxnSpPr>
        <p:spPr>
          <a:xfrm>
            <a:off x="3052828" y="4964743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3072825" y="5005087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5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2891846" y="5619482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17055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85185E-6 L 0.38803 -0.01759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392" y="-880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2.22222E-6 L 0.41181 0.09815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590" y="4907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7.40741E-7 L 0.42344 0.03704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163" y="1852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3.33333E-6 L 0.46788 0.00093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385" y="46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11111E-6 L 0.49774 0.15926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878" y="7963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2.96296E-6 L 0.46493 0.11111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47" y="5556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96296E-6 L 0.51493 0.21458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747" y="10718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2.59259E-6 L 0.54514 0.2669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57" y="13333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44444E-6 L 0.51076 0.41944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538" y="20972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11111E-6 L 0.54218 0.4706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101" y="235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7037E-6 L 0.34705 0.0713 " pathEditMode="relative" rAng="0" ptsTypes="AA">
                                      <p:cBhvr>
                                        <p:cTn id="10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44" y="3565"/>
                                    </p:animMotion>
                                  </p:childTnLst>
                                </p:cTn>
                              </p:par>
                              <p:par>
                                <p:cTn id="10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33333E-6 L 0.43837 0.03333 " pathEditMode="relative" rAng="0" ptsTypes="AA">
                                      <p:cBhvr>
                                        <p:cTn id="10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910" y="1667"/>
                                    </p:animMotion>
                                  </p:childTnLst>
                                </p:cTn>
                              </p:par>
                              <p:par>
                                <p:cTn id="10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96296E-6 L 0.42153 -0.00579 " pathEditMode="relative" rAng="0" ptsTypes="AA">
                                      <p:cBhvr>
                                        <p:cTn id="10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076" y="-301"/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2.96296E-6 L 0.46215 0.15393 " pathEditMode="relative" rAng="0" ptsTypes="AA">
                                      <p:cBhvr>
                                        <p:cTn id="106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108" y="7685"/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1.48148E-6 L 0.42222 0.06412 " pathEditMode="relative" rAng="0" ptsTypes="AA">
                                      <p:cBhvr>
                                        <p:cTn id="10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111" y="3194"/>
                                    </p:animMotion>
                                  </p:childTnLst>
                                </p:cTn>
                              </p:par>
                              <p:par>
                                <p:cTn id="10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1.48148E-6 L 0.41806 0.02176 " pathEditMode="relative" rAng="0" ptsTypes="AA">
                                      <p:cBhvr>
                                        <p:cTn id="110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903" y="1088"/>
                                    </p:animMotion>
                                  </p:childTnLst>
                                </p:cTn>
                              </p:par>
                              <p:par>
                                <p:cTn id="1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4.81481E-6 L 0.57899 0.14584 " pathEditMode="relative" rAng="0" ptsTypes="AA">
                                      <p:cBhvr>
                                        <p:cTn id="112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941" y="7292"/>
                                    </p:animMotion>
                                  </p:childTnLst>
                                </p:cTn>
                              </p:par>
                              <p:par>
                                <p:cTn id="1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2.96296E-6 L 0.53593 0.16528 " pathEditMode="relative" rAng="0" ptsTypes="AA">
                                      <p:cBhvr>
                                        <p:cTn id="114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788" y="8264"/>
                                    </p:animMotion>
                                  </p:childTnLst>
                                </p:cTn>
                              </p:par>
                              <p:par>
                                <p:cTn id="1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2.96296E-6 L 0.57691 0.08519 " pathEditMode="relative" rAng="0" ptsTypes="AA">
                                      <p:cBhvr>
                                        <p:cTn id="116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837" y="4259"/>
                                    </p:animMotion>
                                  </p:childTnLst>
                                </p:cTn>
                              </p:par>
                              <p:par>
                                <p:cTn id="1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2.77556E-17 L 0.55226 0.32569 " pathEditMode="relative" rAng="0" ptsTypes="AA">
                                      <p:cBhvr>
                                        <p:cTn id="118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604" y="16273"/>
                                    </p:animMotion>
                                  </p:childTnLst>
                                </p:cTn>
                              </p:par>
                              <p:par>
                                <p:cTn id="1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85185E-6 L 0.53369 0.20509 " pathEditMode="relative" rAng="0" ptsTypes="AA">
                                      <p:cBhvr>
                                        <p:cTn id="120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684" y="10255"/>
                                    </p:animMotion>
                                  </p:childTnLst>
                                </p:cTn>
                              </p:par>
                              <p:par>
                                <p:cTn id="1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1.85185E-6 L 0.54861 0.34629 " pathEditMode="relative" rAng="0" ptsTypes="AA">
                                      <p:cBhvr>
                                        <p:cTn id="122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431" y="17315"/>
                                    </p:animMotion>
                                  </p:childTnLst>
                                </p:cTn>
                              </p:par>
                              <p:par>
                                <p:cTn id="12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3.7037E-7 L 0.53316 0.38657 " pathEditMode="relative" rAng="0" ptsTypes="AA">
                                      <p:cBhvr>
                                        <p:cTn id="124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649" y="19329"/>
                                    </p:animMotion>
                                  </p:childTnLst>
                                </p:cTn>
                              </p:par>
                              <p:par>
                                <p:cTn id="1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2.59259E-6 L 0.58073 0.33078 " pathEditMode="relative" rAng="0" ptsTypes="AA">
                                      <p:cBhvr>
                                        <p:cTn id="126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028" y="16528"/>
                                    </p:animMotion>
                                  </p:childTnLst>
                                </p:cTn>
                              </p:par>
                              <p:par>
                                <p:cTn id="12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1.11111E-6 L 0.63698 0.40833 " pathEditMode="relative" rAng="0" ptsTypes="AA">
                                      <p:cBhvr>
                                        <p:cTn id="128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840" y="20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2" grpId="0"/>
      <p:bldP spid="93" grpId="0"/>
      <p:bldP spid="95" grpId="0"/>
      <p:bldP spid="96" grpId="0"/>
      <p:bldP spid="97" grpId="0"/>
      <p:bldP spid="99" grpId="0"/>
      <p:bldP spid="10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34878" y="71191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6" name="Rectangle 5"/>
          <p:cNvSpPr/>
          <p:nvPr/>
        </p:nvSpPr>
        <p:spPr>
          <a:xfrm>
            <a:off x="911584" y="376617"/>
            <a:ext cx="284299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arenR"/>
            </a:pPr>
            <a:r>
              <a:rPr lang="en-GB" sz="2600" dirty="0"/>
              <a:t>765 </a:t>
            </a:r>
            <a:r>
              <a:rPr lang="en-GB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600" dirty="0"/>
              <a:t> 5 </a:t>
            </a:r>
            <a:r>
              <a:rPr lang="en-GB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54436" y="1482865"/>
            <a:ext cx="284299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2)	201 </a:t>
            </a:r>
            <a:r>
              <a:rPr lang="en-GB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600" dirty="0"/>
              <a:t> 3 </a:t>
            </a:r>
            <a:r>
              <a:rPr lang="en-GB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5186670"/>
              </p:ext>
            </p:extLst>
          </p:nvPr>
        </p:nvGraphicFramePr>
        <p:xfrm>
          <a:off x="4367620" y="1573893"/>
          <a:ext cx="3765644" cy="40434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2525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1357957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1235162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n-lt"/>
                        </a:rPr>
                        <a:t>H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n-lt"/>
                        </a:rPr>
                        <a:t>T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n-lt"/>
                        </a:rPr>
                        <a:t>O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71509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  <a:tr h="71509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63217013"/>
                  </a:ext>
                </a:extLst>
              </a:tr>
              <a:tr h="71509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22383452"/>
                  </a:ext>
                </a:extLst>
              </a:tr>
              <a:tr h="71509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49982708"/>
                  </a:ext>
                </a:extLst>
              </a:tr>
              <a:tr h="71509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7614349"/>
                  </a:ext>
                </a:extLst>
              </a:tr>
            </a:tbl>
          </a:graphicData>
        </a:graphic>
      </p:graphicFrame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4770" y="2138392"/>
            <a:ext cx="414000" cy="40380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4770" y="2827406"/>
            <a:ext cx="414000" cy="403803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170" y="3575630"/>
            <a:ext cx="414000" cy="40380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4770" y="4323854"/>
            <a:ext cx="414000" cy="40380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6208" y="4991615"/>
            <a:ext cx="414000" cy="40380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2069" y="2018842"/>
            <a:ext cx="414000" cy="40380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3141" y="2018841"/>
            <a:ext cx="414000" cy="403803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4673" y="2346936"/>
            <a:ext cx="414000" cy="403803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4492" y="2018840"/>
            <a:ext cx="414000" cy="403803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6893" y="2340293"/>
            <a:ext cx="414000" cy="403803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5692" y="2757382"/>
            <a:ext cx="414000" cy="403803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764" y="2757381"/>
            <a:ext cx="414000" cy="403803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8296" y="3085476"/>
            <a:ext cx="414000" cy="403803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8115" y="2757380"/>
            <a:ext cx="414000" cy="403803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0516" y="3078833"/>
            <a:ext cx="414000" cy="403803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6291" y="3456080"/>
            <a:ext cx="414000" cy="403803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7363" y="3456079"/>
            <a:ext cx="414000" cy="403803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8895" y="3784174"/>
            <a:ext cx="414000" cy="403803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8714" y="3456078"/>
            <a:ext cx="414000" cy="403803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1115" y="3777531"/>
            <a:ext cx="414000" cy="403803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6890" y="4180945"/>
            <a:ext cx="414000" cy="403803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7962" y="4180944"/>
            <a:ext cx="414000" cy="403803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9494" y="4509039"/>
            <a:ext cx="414000" cy="403803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9313" y="4180943"/>
            <a:ext cx="414000" cy="403803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1714" y="4502396"/>
            <a:ext cx="414000" cy="403803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8057" y="4893791"/>
            <a:ext cx="414000" cy="403803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9129" y="4893790"/>
            <a:ext cx="414000" cy="403803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661" y="5221885"/>
            <a:ext cx="414000" cy="403803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0480" y="4893789"/>
            <a:ext cx="414000" cy="403803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2881" y="5215242"/>
            <a:ext cx="414000" cy="403803"/>
          </a:xfrm>
          <a:prstGeom prst="rect">
            <a:avLst/>
          </a:prstGeom>
        </p:spPr>
      </p:pic>
      <p:pic>
        <p:nvPicPr>
          <p:cNvPr id="47" name="Picture 46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39582" y="2090238"/>
            <a:ext cx="414429" cy="406222"/>
          </a:xfrm>
          <a:prstGeom prst="rect">
            <a:avLst/>
          </a:prstGeom>
        </p:spPr>
      </p:pic>
      <p:pic>
        <p:nvPicPr>
          <p:cNvPr id="48" name="Picture 47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30157" y="2090238"/>
            <a:ext cx="414429" cy="406222"/>
          </a:xfrm>
          <a:prstGeom prst="rect">
            <a:avLst/>
          </a:prstGeom>
        </p:spPr>
      </p:pic>
      <p:pic>
        <p:nvPicPr>
          <p:cNvPr id="49" name="Picture 4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25907" y="2365411"/>
            <a:ext cx="414429" cy="406222"/>
          </a:xfrm>
          <a:prstGeom prst="rect">
            <a:avLst/>
          </a:prstGeom>
        </p:spPr>
      </p:pic>
      <p:pic>
        <p:nvPicPr>
          <p:cNvPr id="50" name="Picture 49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73011" y="2754963"/>
            <a:ext cx="414429" cy="406222"/>
          </a:xfrm>
          <a:prstGeom prst="rect">
            <a:avLst/>
          </a:prstGeom>
        </p:spPr>
      </p:pic>
      <p:pic>
        <p:nvPicPr>
          <p:cNvPr id="51" name="Picture 50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63586" y="2754963"/>
            <a:ext cx="414429" cy="406222"/>
          </a:xfrm>
          <a:prstGeom prst="rect">
            <a:avLst/>
          </a:prstGeom>
        </p:spPr>
      </p:pic>
      <p:pic>
        <p:nvPicPr>
          <p:cNvPr id="52" name="Picture 51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59336" y="3030136"/>
            <a:ext cx="414429" cy="406222"/>
          </a:xfrm>
          <a:prstGeom prst="rect">
            <a:avLst/>
          </a:prstGeom>
        </p:spPr>
      </p:pic>
      <p:pic>
        <p:nvPicPr>
          <p:cNvPr id="53" name="Picture 52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85740" y="3489279"/>
            <a:ext cx="414429" cy="406222"/>
          </a:xfrm>
          <a:prstGeom prst="rect">
            <a:avLst/>
          </a:prstGeom>
        </p:spPr>
      </p:pic>
      <p:pic>
        <p:nvPicPr>
          <p:cNvPr id="54" name="Picture 53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76315" y="3489279"/>
            <a:ext cx="414429" cy="406222"/>
          </a:xfrm>
          <a:prstGeom prst="rect">
            <a:avLst/>
          </a:prstGeom>
        </p:spPr>
      </p:pic>
      <p:pic>
        <p:nvPicPr>
          <p:cNvPr id="55" name="Picture 54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72065" y="3764452"/>
            <a:ext cx="414429" cy="406222"/>
          </a:xfrm>
          <a:prstGeom prst="rect">
            <a:avLst/>
          </a:prstGeom>
        </p:spPr>
      </p:pic>
      <p:pic>
        <p:nvPicPr>
          <p:cNvPr id="56" name="Picture 55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54274" y="4188105"/>
            <a:ext cx="414429" cy="406222"/>
          </a:xfrm>
          <a:prstGeom prst="rect">
            <a:avLst/>
          </a:prstGeom>
        </p:spPr>
      </p:pic>
      <p:pic>
        <p:nvPicPr>
          <p:cNvPr id="57" name="Picture 56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44849" y="4188105"/>
            <a:ext cx="414429" cy="406222"/>
          </a:xfrm>
          <a:prstGeom prst="rect">
            <a:avLst/>
          </a:prstGeom>
        </p:spPr>
      </p:pic>
      <p:pic>
        <p:nvPicPr>
          <p:cNvPr id="58" name="Picture 57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40599" y="4463278"/>
            <a:ext cx="414429" cy="406222"/>
          </a:xfrm>
          <a:prstGeom prst="rect">
            <a:avLst/>
          </a:prstGeom>
        </p:spPr>
      </p:pic>
      <p:pic>
        <p:nvPicPr>
          <p:cNvPr id="59" name="Picture 5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84938" y="4922421"/>
            <a:ext cx="414429" cy="406222"/>
          </a:xfrm>
          <a:prstGeom prst="rect">
            <a:avLst/>
          </a:prstGeom>
        </p:spPr>
      </p:pic>
      <p:pic>
        <p:nvPicPr>
          <p:cNvPr id="60" name="Picture 59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75513" y="4922421"/>
            <a:ext cx="414429" cy="406222"/>
          </a:xfrm>
          <a:prstGeom prst="rect">
            <a:avLst/>
          </a:prstGeom>
        </p:spPr>
      </p:pic>
      <p:pic>
        <p:nvPicPr>
          <p:cNvPr id="61" name="Picture 60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71263" y="5197594"/>
            <a:ext cx="414429" cy="406222"/>
          </a:xfrm>
          <a:prstGeom prst="rect">
            <a:avLst/>
          </a:prstGeom>
        </p:spPr>
      </p:pic>
      <p:grpSp>
        <p:nvGrpSpPr>
          <p:cNvPr id="62" name="Group 61"/>
          <p:cNvGrpSpPr/>
          <p:nvPr/>
        </p:nvGrpSpPr>
        <p:grpSpPr>
          <a:xfrm>
            <a:off x="808179" y="2293635"/>
            <a:ext cx="3119145" cy="2527524"/>
            <a:chOff x="4671511" y="249049"/>
            <a:chExt cx="3119145" cy="2527524"/>
          </a:xfrm>
        </p:grpSpPr>
        <p:sp>
          <p:nvSpPr>
            <p:cNvPr id="63" name="Oval 62"/>
            <p:cNvSpPr/>
            <p:nvPr/>
          </p:nvSpPr>
          <p:spPr>
            <a:xfrm>
              <a:off x="5745832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Oval 63"/>
            <p:cNvSpPr/>
            <p:nvPr/>
          </p:nvSpPr>
          <p:spPr>
            <a:xfrm>
              <a:off x="4671511" y="1686594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Oval 64"/>
            <p:cNvSpPr/>
            <p:nvPr/>
          </p:nvSpPr>
          <p:spPr>
            <a:xfrm>
              <a:off x="6876256" y="1700808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6" name="Straight Connector 65"/>
            <p:cNvCxnSpPr>
              <a:stCxn id="63" idx="3"/>
            </p:cNvCxnSpPr>
            <p:nvPr/>
          </p:nvCxnSpPr>
          <p:spPr>
            <a:xfrm flipH="1">
              <a:off x="5292080" y="1029538"/>
              <a:ext cx="587663" cy="684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stCxn id="63" idx="5"/>
            </p:cNvCxnSpPr>
            <p:nvPr/>
          </p:nvCxnSpPr>
          <p:spPr>
            <a:xfrm>
              <a:off x="6526321" y="1029538"/>
              <a:ext cx="637967" cy="72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Oval 67"/>
            <p:cNvSpPr/>
            <p:nvPr/>
          </p:nvSpPr>
          <p:spPr>
            <a:xfrm>
              <a:off x="5745832" y="1862173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9" name="Straight Connector 68"/>
            <p:cNvCxnSpPr/>
            <p:nvPr/>
          </p:nvCxnSpPr>
          <p:spPr>
            <a:xfrm>
              <a:off x="6203032" y="1163449"/>
              <a:ext cx="0" cy="68975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0" name="TextBox 69"/>
          <p:cNvSpPr txBox="1"/>
          <p:nvPr/>
        </p:nvSpPr>
        <p:spPr>
          <a:xfrm>
            <a:off x="2002409" y="2482729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765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918191" y="3942264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500</a:t>
            </a:r>
          </a:p>
        </p:txBody>
      </p:sp>
      <p:cxnSp>
        <p:nvCxnSpPr>
          <p:cNvPr id="72" name="Straight Arrow Connector 71"/>
          <p:cNvCxnSpPr/>
          <p:nvPr/>
        </p:nvCxnSpPr>
        <p:spPr>
          <a:xfrm>
            <a:off x="1252517" y="4666747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1285546" y="4697866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5</a:t>
            </a:r>
          </a:p>
        </p:txBody>
      </p:sp>
      <p:sp>
        <p:nvSpPr>
          <p:cNvPr id="74" name="Rectangle 73"/>
          <p:cNvSpPr/>
          <p:nvPr/>
        </p:nvSpPr>
        <p:spPr>
          <a:xfrm>
            <a:off x="891365" y="5295350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100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2002409" y="4118329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250</a:t>
            </a:r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2357341" y="4819147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2390370" y="4850266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5</a:t>
            </a:r>
          </a:p>
        </p:txBody>
      </p:sp>
      <p:sp>
        <p:nvSpPr>
          <p:cNvPr id="78" name="Rectangle 77"/>
          <p:cNvSpPr/>
          <p:nvPr/>
        </p:nvSpPr>
        <p:spPr>
          <a:xfrm>
            <a:off x="2089901" y="5434964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50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3215487" y="3978715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15</a:t>
            </a:r>
          </a:p>
        </p:txBody>
      </p:sp>
      <p:cxnSp>
        <p:nvCxnSpPr>
          <p:cNvPr id="80" name="Straight Arrow Connector 79"/>
          <p:cNvCxnSpPr/>
          <p:nvPr/>
        </p:nvCxnSpPr>
        <p:spPr>
          <a:xfrm>
            <a:off x="3481762" y="4679533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3514791" y="4710652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5</a:t>
            </a:r>
          </a:p>
        </p:txBody>
      </p:sp>
      <p:sp>
        <p:nvSpPr>
          <p:cNvPr id="82" name="Rectangle 81"/>
          <p:cNvSpPr/>
          <p:nvPr/>
        </p:nvSpPr>
        <p:spPr>
          <a:xfrm>
            <a:off x="3300956" y="5295350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3</a:t>
            </a:r>
          </a:p>
        </p:txBody>
      </p:sp>
      <p:sp>
        <p:nvSpPr>
          <p:cNvPr id="83" name="Rectangle 82"/>
          <p:cNvSpPr/>
          <p:nvPr/>
        </p:nvSpPr>
        <p:spPr>
          <a:xfrm>
            <a:off x="2854112" y="384049"/>
            <a:ext cx="68961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</a:rPr>
              <a:t>153</a:t>
            </a:r>
          </a:p>
        </p:txBody>
      </p:sp>
      <p:graphicFrame>
        <p:nvGraphicFramePr>
          <p:cNvPr id="87" name="Table 8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3706475"/>
              </p:ext>
            </p:extLst>
          </p:nvPr>
        </p:nvGraphicFramePr>
        <p:xfrm>
          <a:off x="4181877" y="1573435"/>
          <a:ext cx="3948560" cy="26132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52561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1504043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1591956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n-lt"/>
                        </a:rPr>
                        <a:t>H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n-lt"/>
                        </a:rPr>
                        <a:t>T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n-lt"/>
                        </a:rPr>
                        <a:t>O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71509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  <a:tr h="71509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63217013"/>
                  </a:ext>
                </a:extLst>
              </a:tr>
              <a:tr h="71509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22383452"/>
                  </a:ext>
                </a:extLst>
              </a:tr>
            </a:tbl>
          </a:graphicData>
        </a:graphic>
      </p:graphicFrame>
      <p:pic>
        <p:nvPicPr>
          <p:cNvPr id="88" name="Picture 8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6635" y="2054232"/>
            <a:ext cx="414000" cy="403803"/>
          </a:xfrm>
          <a:prstGeom prst="rect">
            <a:avLst/>
          </a:prstGeom>
        </p:spPr>
      </p:pic>
      <p:pic>
        <p:nvPicPr>
          <p:cNvPr id="89" name="Picture 8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36029" y="2039859"/>
            <a:ext cx="414429" cy="406222"/>
          </a:xfrm>
          <a:prstGeom prst="rect">
            <a:avLst/>
          </a:prstGeom>
        </p:spPr>
      </p:pic>
      <p:pic>
        <p:nvPicPr>
          <p:cNvPr id="90" name="Picture 8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0635" y="2054233"/>
            <a:ext cx="414000" cy="403803"/>
          </a:xfrm>
          <a:prstGeom prst="rect">
            <a:avLst/>
          </a:prstGeom>
        </p:spPr>
      </p:pic>
      <p:pic>
        <p:nvPicPr>
          <p:cNvPr id="91" name="Picture 9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1393" y="2054231"/>
            <a:ext cx="414000" cy="403803"/>
          </a:xfrm>
          <a:prstGeom prst="rect">
            <a:avLst/>
          </a:prstGeom>
        </p:spPr>
      </p:pic>
      <p:pic>
        <p:nvPicPr>
          <p:cNvPr id="92" name="Picture 9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8590" y="2307051"/>
            <a:ext cx="414000" cy="403803"/>
          </a:xfrm>
          <a:prstGeom prst="rect">
            <a:avLst/>
          </a:prstGeom>
        </p:spPr>
      </p:pic>
      <p:pic>
        <p:nvPicPr>
          <p:cNvPr id="93" name="Picture 9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7526" y="2352681"/>
            <a:ext cx="414000" cy="403803"/>
          </a:xfrm>
          <a:prstGeom prst="rect">
            <a:avLst/>
          </a:prstGeom>
        </p:spPr>
      </p:pic>
      <p:pic>
        <p:nvPicPr>
          <p:cNvPr id="94" name="Picture 9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1151" y="2352681"/>
            <a:ext cx="414000" cy="403803"/>
          </a:xfrm>
          <a:prstGeom prst="rect">
            <a:avLst/>
          </a:prstGeom>
        </p:spPr>
      </p:pic>
      <p:pic>
        <p:nvPicPr>
          <p:cNvPr id="95" name="Picture 94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95643" y="2039859"/>
            <a:ext cx="414429" cy="406222"/>
          </a:xfrm>
          <a:prstGeom prst="rect">
            <a:avLst/>
          </a:prstGeom>
        </p:spPr>
      </p:pic>
      <p:pic>
        <p:nvPicPr>
          <p:cNvPr id="96" name="Picture 95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55257" y="2039859"/>
            <a:ext cx="414429" cy="406222"/>
          </a:xfrm>
          <a:prstGeom prst="rect">
            <a:avLst/>
          </a:prstGeom>
        </p:spPr>
      </p:pic>
      <p:pic>
        <p:nvPicPr>
          <p:cNvPr id="97" name="Picture 96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15836" y="2352681"/>
            <a:ext cx="414429" cy="406222"/>
          </a:xfrm>
          <a:prstGeom prst="rect">
            <a:avLst/>
          </a:prstGeom>
        </p:spPr>
      </p:pic>
      <p:pic>
        <p:nvPicPr>
          <p:cNvPr id="98" name="Picture 97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86848" y="2053021"/>
            <a:ext cx="414429" cy="406222"/>
          </a:xfrm>
          <a:prstGeom prst="rect">
            <a:avLst/>
          </a:prstGeom>
        </p:spPr>
      </p:pic>
      <p:pic>
        <p:nvPicPr>
          <p:cNvPr id="99" name="Picture 9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02857" y="2352681"/>
            <a:ext cx="414429" cy="406222"/>
          </a:xfrm>
          <a:prstGeom prst="rect">
            <a:avLst/>
          </a:prstGeom>
        </p:spPr>
      </p:pic>
      <p:pic>
        <p:nvPicPr>
          <p:cNvPr id="100" name="Picture 99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10541" y="2348547"/>
            <a:ext cx="414429" cy="406222"/>
          </a:xfrm>
          <a:prstGeom prst="rect">
            <a:avLst/>
          </a:prstGeom>
        </p:spPr>
      </p:pic>
      <p:pic>
        <p:nvPicPr>
          <p:cNvPr id="101" name="Picture 10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3380" y="2767610"/>
            <a:ext cx="414000" cy="403803"/>
          </a:xfrm>
          <a:prstGeom prst="rect">
            <a:avLst/>
          </a:prstGeom>
        </p:spPr>
      </p:pic>
      <p:pic>
        <p:nvPicPr>
          <p:cNvPr id="102" name="Picture 101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42774" y="2753237"/>
            <a:ext cx="414429" cy="406222"/>
          </a:xfrm>
          <a:prstGeom prst="rect">
            <a:avLst/>
          </a:prstGeom>
        </p:spPr>
      </p:pic>
      <p:pic>
        <p:nvPicPr>
          <p:cNvPr id="103" name="Picture 10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7380" y="2767611"/>
            <a:ext cx="414000" cy="403803"/>
          </a:xfrm>
          <a:prstGeom prst="rect">
            <a:avLst/>
          </a:prstGeom>
        </p:spPr>
      </p:pic>
      <p:pic>
        <p:nvPicPr>
          <p:cNvPr id="104" name="Picture 10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8138" y="2767609"/>
            <a:ext cx="414000" cy="403803"/>
          </a:xfrm>
          <a:prstGeom prst="rect">
            <a:avLst/>
          </a:prstGeom>
        </p:spPr>
      </p:pic>
      <p:pic>
        <p:nvPicPr>
          <p:cNvPr id="105" name="Picture 10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5335" y="3020429"/>
            <a:ext cx="414000" cy="403803"/>
          </a:xfrm>
          <a:prstGeom prst="rect">
            <a:avLst/>
          </a:prstGeom>
        </p:spPr>
      </p:pic>
      <p:pic>
        <p:nvPicPr>
          <p:cNvPr id="106" name="Picture 10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4271" y="3066059"/>
            <a:ext cx="414000" cy="403803"/>
          </a:xfrm>
          <a:prstGeom prst="rect">
            <a:avLst/>
          </a:prstGeom>
        </p:spPr>
      </p:pic>
      <p:pic>
        <p:nvPicPr>
          <p:cNvPr id="107" name="Picture 10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7896" y="3066059"/>
            <a:ext cx="414000" cy="403803"/>
          </a:xfrm>
          <a:prstGeom prst="rect">
            <a:avLst/>
          </a:prstGeom>
        </p:spPr>
      </p:pic>
      <p:pic>
        <p:nvPicPr>
          <p:cNvPr id="108" name="Picture 107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02388" y="2753237"/>
            <a:ext cx="414429" cy="406222"/>
          </a:xfrm>
          <a:prstGeom prst="rect">
            <a:avLst/>
          </a:prstGeom>
        </p:spPr>
      </p:pic>
      <p:pic>
        <p:nvPicPr>
          <p:cNvPr id="109" name="Picture 10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62002" y="2753237"/>
            <a:ext cx="414429" cy="406222"/>
          </a:xfrm>
          <a:prstGeom prst="rect">
            <a:avLst/>
          </a:prstGeom>
        </p:spPr>
      </p:pic>
      <p:pic>
        <p:nvPicPr>
          <p:cNvPr id="110" name="Picture 109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22581" y="3066059"/>
            <a:ext cx="414429" cy="406222"/>
          </a:xfrm>
          <a:prstGeom prst="rect">
            <a:avLst/>
          </a:prstGeom>
        </p:spPr>
      </p:pic>
      <p:pic>
        <p:nvPicPr>
          <p:cNvPr id="111" name="Picture 110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93593" y="2766399"/>
            <a:ext cx="414429" cy="406222"/>
          </a:xfrm>
          <a:prstGeom prst="rect">
            <a:avLst/>
          </a:prstGeom>
        </p:spPr>
      </p:pic>
      <p:pic>
        <p:nvPicPr>
          <p:cNvPr id="112" name="Picture 111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09602" y="3066059"/>
            <a:ext cx="414429" cy="406222"/>
          </a:xfrm>
          <a:prstGeom prst="rect">
            <a:avLst/>
          </a:prstGeom>
        </p:spPr>
      </p:pic>
      <p:pic>
        <p:nvPicPr>
          <p:cNvPr id="113" name="Picture 112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17286" y="3061925"/>
            <a:ext cx="414429" cy="406222"/>
          </a:xfrm>
          <a:prstGeom prst="rect">
            <a:avLst/>
          </a:prstGeom>
        </p:spPr>
      </p:pic>
      <p:pic>
        <p:nvPicPr>
          <p:cNvPr id="114" name="Picture 1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3380" y="3490302"/>
            <a:ext cx="414000" cy="403803"/>
          </a:xfrm>
          <a:prstGeom prst="rect">
            <a:avLst/>
          </a:prstGeom>
        </p:spPr>
      </p:pic>
      <p:pic>
        <p:nvPicPr>
          <p:cNvPr id="115" name="Picture 114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42774" y="3475929"/>
            <a:ext cx="414429" cy="406222"/>
          </a:xfrm>
          <a:prstGeom prst="rect">
            <a:avLst/>
          </a:prstGeom>
        </p:spPr>
      </p:pic>
      <p:pic>
        <p:nvPicPr>
          <p:cNvPr id="116" name="Picture 1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7380" y="3490303"/>
            <a:ext cx="414000" cy="403803"/>
          </a:xfrm>
          <a:prstGeom prst="rect">
            <a:avLst/>
          </a:prstGeom>
        </p:spPr>
      </p:pic>
      <p:pic>
        <p:nvPicPr>
          <p:cNvPr id="117" name="Picture 1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8138" y="3490301"/>
            <a:ext cx="414000" cy="403803"/>
          </a:xfrm>
          <a:prstGeom prst="rect">
            <a:avLst/>
          </a:prstGeom>
        </p:spPr>
      </p:pic>
      <p:pic>
        <p:nvPicPr>
          <p:cNvPr id="118" name="Picture 1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5335" y="3743121"/>
            <a:ext cx="414000" cy="403803"/>
          </a:xfrm>
          <a:prstGeom prst="rect">
            <a:avLst/>
          </a:prstGeom>
        </p:spPr>
      </p:pic>
      <p:pic>
        <p:nvPicPr>
          <p:cNvPr id="119" name="Picture 1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4271" y="3788751"/>
            <a:ext cx="414000" cy="403803"/>
          </a:xfrm>
          <a:prstGeom prst="rect">
            <a:avLst/>
          </a:prstGeom>
        </p:spPr>
      </p:pic>
      <p:pic>
        <p:nvPicPr>
          <p:cNvPr id="120" name="Picture 1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7896" y="3788751"/>
            <a:ext cx="414000" cy="403803"/>
          </a:xfrm>
          <a:prstGeom prst="rect">
            <a:avLst/>
          </a:prstGeom>
        </p:spPr>
      </p:pic>
      <p:pic>
        <p:nvPicPr>
          <p:cNvPr id="121" name="Picture 120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02388" y="3475929"/>
            <a:ext cx="414429" cy="406222"/>
          </a:xfrm>
          <a:prstGeom prst="rect">
            <a:avLst/>
          </a:prstGeom>
        </p:spPr>
      </p:pic>
      <p:pic>
        <p:nvPicPr>
          <p:cNvPr id="122" name="Picture 121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62002" y="3475929"/>
            <a:ext cx="414429" cy="406222"/>
          </a:xfrm>
          <a:prstGeom prst="rect">
            <a:avLst/>
          </a:prstGeom>
        </p:spPr>
      </p:pic>
      <p:pic>
        <p:nvPicPr>
          <p:cNvPr id="123" name="Picture 122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22581" y="3788751"/>
            <a:ext cx="414429" cy="406222"/>
          </a:xfrm>
          <a:prstGeom prst="rect">
            <a:avLst/>
          </a:prstGeom>
        </p:spPr>
      </p:pic>
      <p:pic>
        <p:nvPicPr>
          <p:cNvPr id="124" name="Picture 123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93593" y="3489091"/>
            <a:ext cx="414429" cy="406222"/>
          </a:xfrm>
          <a:prstGeom prst="rect">
            <a:avLst/>
          </a:prstGeom>
        </p:spPr>
      </p:pic>
      <p:pic>
        <p:nvPicPr>
          <p:cNvPr id="125" name="Picture 124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09602" y="3788751"/>
            <a:ext cx="414429" cy="406222"/>
          </a:xfrm>
          <a:prstGeom prst="rect">
            <a:avLst/>
          </a:prstGeom>
        </p:spPr>
      </p:pic>
      <p:pic>
        <p:nvPicPr>
          <p:cNvPr id="126" name="Picture 125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17286" y="3784617"/>
            <a:ext cx="414429" cy="406222"/>
          </a:xfrm>
          <a:prstGeom prst="rect">
            <a:avLst/>
          </a:prstGeom>
        </p:spPr>
      </p:pic>
      <p:grpSp>
        <p:nvGrpSpPr>
          <p:cNvPr id="127" name="Group 126"/>
          <p:cNvGrpSpPr/>
          <p:nvPr/>
        </p:nvGrpSpPr>
        <p:grpSpPr>
          <a:xfrm>
            <a:off x="1054561" y="2233090"/>
            <a:ext cx="2498576" cy="2448272"/>
            <a:chOff x="268171" y="249049"/>
            <a:chExt cx="2498576" cy="2448272"/>
          </a:xfrm>
        </p:grpSpPr>
        <p:sp>
          <p:nvSpPr>
            <p:cNvPr id="128" name="Oval 127"/>
            <p:cNvSpPr/>
            <p:nvPr/>
          </p:nvSpPr>
          <p:spPr>
            <a:xfrm>
              <a:off x="1081963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" name="Oval 128"/>
            <p:cNvSpPr/>
            <p:nvPr/>
          </p:nvSpPr>
          <p:spPr>
            <a:xfrm>
              <a:off x="268171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0" name="Oval 129"/>
            <p:cNvSpPr/>
            <p:nvPr/>
          </p:nvSpPr>
          <p:spPr>
            <a:xfrm>
              <a:off x="1852347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31" name="Straight Connector 130"/>
            <p:cNvCxnSpPr>
              <a:stCxn id="128" idx="3"/>
            </p:cNvCxnSpPr>
            <p:nvPr/>
          </p:nvCxnSpPr>
          <p:spPr>
            <a:xfrm flipH="1">
              <a:off x="844235" y="1029538"/>
              <a:ext cx="371639" cy="75338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>
              <a:stCxn id="128" idx="5"/>
            </p:cNvCxnSpPr>
            <p:nvPr/>
          </p:nvCxnSpPr>
          <p:spPr>
            <a:xfrm>
              <a:off x="1862452" y="1029537"/>
              <a:ext cx="349935" cy="756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3" name="TextBox 132"/>
          <p:cNvSpPr txBox="1"/>
          <p:nvPr/>
        </p:nvSpPr>
        <p:spPr>
          <a:xfrm>
            <a:off x="1987949" y="2421442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201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1115237" y="3979433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180</a:t>
            </a:r>
          </a:p>
        </p:txBody>
      </p:sp>
      <p:cxnSp>
        <p:nvCxnSpPr>
          <p:cNvPr id="135" name="Straight Arrow Connector 134"/>
          <p:cNvCxnSpPr/>
          <p:nvPr/>
        </p:nvCxnSpPr>
        <p:spPr>
          <a:xfrm>
            <a:off x="1452472" y="4693027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TextBox 135"/>
          <p:cNvSpPr txBox="1"/>
          <p:nvPr/>
        </p:nvSpPr>
        <p:spPr>
          <a:xfrm>
            <a:off x="1395681" y="4665869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3</a:t>
            </a:r>
          </a:p>
        </p:txBody>
      </p:sp>
      <p:sp>
        <p:nvSpPr>
          <p:cNvPr id="137" name="Rectangle 136"/>
          <p:cNvSpPr/>
          <p:nvPr/>
        </p:nvSpPr>
        <p:spPr>
          <a:xfrm>
            <a:off x="1151546" y="5336101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60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2823809" y="3999434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21</a:t>
            </a:r>
          </a:p>
        </p:txBody>
      </p:sp>
      <p:cxnSp>
        <p:nvCxnSpPr>
          <p:cNvPr id="139" name="Straight Arrow Connector 138"/>
          <p:cNvCxnSpPr/>
          <p:nvPr/>
        </p:nvCxnSpPr>
        <p:spPr>
          <a:xfrm>
            <a:off x="3063125" y="4681362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TextBox 139"/>
          <p:cNvSpPr txBox="1"/>
          <p:nvPr/>
        </p:nvSpPr>
        <p:spPr>
          <a:xfrm>
            <a:off x="3083122" y="4721706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3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2902143" y="5312900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7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2936131" y="1475433"/>
            <a:ext cx="52129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</a:rPr>
              <a:t>67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8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1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3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5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8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1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4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0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3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6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9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5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8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1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4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7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0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3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4" fill="hold">
                      <p:stCondLst>
                        <p:cond delay="indefinite"/>
                      </p:stCondLst>
                      <p:childTnLst>
                        <p:par>
                          <p:cTn id="495" fill="hold">
                            <p:stCondLst>
                              <p:cond delay="0"/>
                            </p:stCondLst>
                            <p:childTnLst>
                              <p:par>
                                <p:cTn id="4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8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1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4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7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0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3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6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9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2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5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6" fill="hold">
                      <p:stCondLst>
                        <p:cond delay="indefinite"/>
                      </p:stCondLst>
                      <p:childTnLst>
                        <p:par>
                          <p:cTn id="527" fill="hold">
                            <p:stCondLst>
                              <p:cond delay="0"/>
                            </p:stCondLst>
                            <p:childTnLst>
                              <p:par>
                                <p:cTn id="5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0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70" grpId="1"/>
      <p:bldP spid="71" grpId="0"/>
      <p:bldP spid="71" grpId="1"/>
      <p:bldP spid="73" grpId="0"/>
      <p:bldP spid="73" grpId="1"/>
      <p:bldP spid="74" grpId="0"/>
      <p:bldP spid="74" grpId="1"/>
      <p:bldP spid="75" grpId="0"/>
      <p:bldP spid="75" grpId="1"/>
      <p:bldP spid="77" grpId="0"/>
      <p:bldP spid="77" grpId="1"/>
      <p:bldP spid="78" grpId="0"/>
      <p:bldP spid="78" grpId="1"/>
      <p:bldP spid="79" grpId="0"/>
      <p:bldP spid="79" grpId="1"/>
      <p:bldP spid="81" grpId="0"/>
      <p:bldP spid="81" grpId="1"/>
      <p:bldP spid="82" grpId="0"/>
      <p:bldP spid="82" grpId="1"/>
      <p:bldP spid="83" grpId="0"/>
      <p:bldP spid="133" grpId="0"/>
      <p:bldP spid="134" grpId="0"/>
      <p:bldP spid="136" grpId="0"/>
      <p:bldP spid="137" grpId="0"/>
      <p:bldP spid="138" grpId="0"/>
      <p:bldP spid="140" grpId="0"/>
      <p:bldP spid="141" grpId="0"/>
      <p:bldP spid="14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5|1.9|4.3|5.5|2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.5|12.1|0.7|0.9|8.8|1.1|0.9|7.2|1.5|3.6|5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|8|5.1|2.5|9.7|1.2|8.9|2.1|1.1|0.9|4.8|2|9.9|7|1.6|1.2|1.7|2.6|1.2|13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3|7.8|6.8|1.1|3.2|9.4|10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|1.9|5.5|2.5|2.5|4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9|9.6|3.2|3|17.8|8.4|9.1|2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9|4.2|1.6|2|3|6|2.9|3.3|4.9|1|1.1|6.3|9.4|1.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8|1.3|1.2|1.4|1.9|2.7|3.4|2.2|3.3|2.3|2.4|3.6|3.7|2.4|6|2.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8|4.1|7.5|0.7|3.2|2.4|1.3|7.4|1.7|5.2|1.7|5.8|9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2BDF636-7F12-4469-98EF-BC907C40B0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purl.org/dc/terms/"/>
    <ds:schemaRef ds:uri="http://purl.org/dc/elements/1.1/"/>
    <ds:schemaRef ds:uri="http://purl.org/dc/dcmitype/"/>
    <ds:schemaRef ds:uri="cee99ee9-287b-4f9a-957c-ba5ae7375c9a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522d4c35-b548-4432-90ae-af4376e1c4b4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8398</TotalTime>
  <Words>367</Words>
  <Application>Microsoft Office PowerPoint</Application>
  <PresentationFormat>On-screen Show (4:3)</PresentationFormat>
  <Paragraphs>174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15</vt:i4>
      </vt:variant>
    </vt:vector>
  </HeadingPairs>
  <TitlesOfParts>
    <vt:vector size="28" baseType="lpstr">
      <vt:lpstr>Arial</vt:lpstr>
      <vt:lpstr>Berlin Sans FB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1 - 5 on the worksheet</vt:lpstr>
      <vt:lpstr>PowerPoint Presentation</vt:lpstr>
      <vt:lpstr>PowerPoint Presentation</vt:lpstr>
      <vt:lpstr>PowerPoint Presentation</vt:lpstr>
      <vt:lpstr>Have a go at questions  6 - 9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Lucy Dinham</cp:lastModifiedBy>
  <cp:revision>236</cp:revision>
  <dcterms:created xsi:type="dcterms:W3CDTF">2019-07-05T11:02:13Z</dcterms:created>
  <dcterms:modified xsi:type="dcterms:W3CDTF">2021-02-09T21:01:02Z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